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631" r:id="rId2"/>
    <p:sldId id="597" r:id="rId3"/>
    <p:sldId id="632" r:id="rId4"/>
    <p:sldId id="633" r:id="rId5"/>
    <p:sldId id="634" r:id="rId6"/>
    <p:sldId id="635" r:id="rId7"/>
    <p:sldId id="636" r:id="rId8"/>
    <p:sldId id="637" r:id="rId9"/>
    <p:sldId id="258" r:id="rId10"/>
    <p:sldId id="259" r:id="rId11"/>
    <p:sldId id="260" r:id="rId12"/>
    <p:sldId id="261" r:id="rId13"/>
    <p:sldId id="262" r:id="rId14"/>
    <p:sldId id="638" r:id="rId15"/>
    <p:sldId id="603" r:id="rId16"/>
    <p:sldId id="605" r:id="rId17"/>
    <p:sldId id="607" r:id="rId18"/>
    <p:sldId id="645" r:id="rId19"/>
    <p:sldId id="538" r:id="rId20"/>
    <p:sldId id="539" r:id="rId21"/>
    <p:sldId id="639" r:id="rId22"/>
    <p:sldId id="541" r:id="rId23"/>
    <p:sldId id="640" r:id="rId24"/>
    <p:sldId id="611" r:id="rId25"/>
    <p:sldId id="628" r:id="rId26"/>
    <p:sldId id="612" r:id="rId27"/>
    <p:sldId id="629" r:id="rId28"/>
    <p:sldId id="630" r:id="rId29"/>
    <p:sldId id="542" r:id="rId30"/>
    <p:sldId id="618" r:id="rId31"/>
    <p:sldId id="543" r:id="rId32"/>
    <p:sldId id="544" r:id="rId33"/>
    <p:sldId id="619" r:id="rId34"/>
    <p:sldId id="620" r:id="rId35"/>
    <p:sldId id="622" r:id="rId36"/>
    <p:sldId id="545" r:id="rId37"/>
    <p:sldId id="546" r:id="rId38"/>
    <p:sldId id="548" r:id="rId39"/>
    <p:sldId id="616" r:id="rId40"/>
    <p:sldId id="549" r:id="rId41"/>
    <p:sldId id="621" r:id="rId42"/>
    <p:sldId id="614" r:id="rId43"/>
    <p:sldId id="615" r:id="rId44"/>
    <p:sldId id="617" r:id="rId45"/>
    <p:sldId id="641" r:id="rId46"/>
    <p:sldId id="550" r:id="rId47"/>
    <p:sldId id="551" r:id="rId48"/>
    <p:sldId id="613" r:id="rId49"/>
    <p:sldId id="552" r:id="rId50"/>
    <p:sldId id="553" r:id="rId51"/>
    <p:sldId id="644" r:id="rId52"/>
    <p:sldId id="624" r:id="rId53"/>
    <p:sldId id="626" r:id="rId54"/>
    <p:sldId id="642" r:id="rId55"/>
    <p:sldId id="643" r:id="rId56"/>
    <p:sldId id="625" r:id="rId57"/>
    <p:sldId id="62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7"/>
    <p:restoredTop sz="94674"/>
  </p:normalViewPr>
  <p:slideViewPr>
    <p:cSldViewPr snapToGrid="0" snapToObjects="1">
      <p:cViewPr varScale="1">
        <p:scale>
          <a:sx n="123" d="100"/>
          <a:sy n="123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04:32.87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9790 4584 16435,'-40'24'-3,"0"0"1,0 1 0,0-1 0,0 0 0,0 0 0,0 0 0,0 1 0,0-1 0,0 0 0,0 0 0,0 0 0,0 1 0,0-1 0,0 0 0,-4 1 0,9-5 0,1-2 0,-1 3 0,-9 5-197,11-6 0,-5 3 1,-4 4-1,-4 2 1,-3 2-1,-1 1 1,-1 0-1,1 1 1,0-1-1,3-2 1,3-1-1,3-2 0,6-3 1,5-4-1,6-4 151,-10 9 1,8-5 30,2-2 1,3-2 1451,2 1-1435,17-15 735,2-1-1026,14-14 279,6-3 736,15-17-722,-17 14 1,-1 0-53,11-15 3326,-3-2-3373,-2-4 47,-7 9-1589,-4 4 1,0-3 1213,-7 5 0,0 0-2045,4-21 2291,-6 4-6,-4 26 185,-1 5-5,0 4-1,-4-1-11,0-3 12,-4-7 2267,2 3-2385,-1 3-683,3 6 302,-1 7 302,1 12 146,-5 34-759,7-18 0,0 1 885,0 1 0,0 0 87,1 0 0,0-1 240,-1 11-195,0 0-121,-1-13 0,0-2 37,1-3 28,-4 5 2217,7-24-2352,1 0 40,0 11 251,2 10-1729,14 8 1639,-2-3-116,7-10-40,-6-10 61,-6-4 488,10 1-269,-7-4 417,13 0 1,2-1-715,3-4-34,2 1 1,-1 0-104,-2-2 103,1 1-5,-13 0 0,1 2-33,-3-1-79,-1 1-929,3 0-2236,-2 0 3616,13 0 1,-16 0 0,4 0-1</inkml:trace>
  <inkml:trace contextRef="#ctx0" brushRef="#br0" timeOffset="23212">10973 5438 17328,'-26'21'1416,"-8"1"-3055,7-8 1,-3 0 749,-6 5 1,-4 3 534,5-2 0,-2 2 1,0 0 373,1-2 1,0-1 0,1 1 358,0-1 1,1 0 0,-1-1-362,-1-2 1,0-1 0,2-2 0,2-1 1,0 0-522,-1 0 0,-4 0 0,2 0 488,-4 1 0,0-1 275,-6 5 1,-2 0-315,12-4 1,-2 1 0,1-1 46,-9 6 1,0-1-20,11-4 1,-1 1 0,2-1 1,-7 3 1,2 0-610,-6 3 0,2 1 624,9-6 0,1 1-32,-12 6 1,0 1-17,8-6 0,3-1-34,3-2 1,3-1 83,-13 6 1136,16-9-1130,-12 4 1685,-6 0-1688,9-2 0,-1 0-3,5-3 1,0 1-12,-12 4 0,-2 2 582,12-4 0,-2 0 0,3 0-582,-6 1 0,1 0-17,-13 6 1,4-1-12,13-4-45,4-4 1,-1 1-2263,-20 2 2254,18-5 0,0-1 857,1 1 1,0-1-872,-9 3 50,8 1 57,12-4-2186,-6 3 2180,3-4 106,4-1 11,7-3 34,9-3-140,1-2-45,0-5 28,0-6-84,4-12-55,8-7-315,12-10 281,-1 9 103,-5 14 0,0 0-1682,6-8 1719,-5 7-163,-8 4-151,-11 15-729,0 2 948,-10 8 1651,-7 8-1518,-7 6 12,1 2 0,1 1-50,-5 9 50,9-14 0,2-1 2263,4 0-2224,6-9 45,4-5 118,-1 5-135,3-7 118,0 14-79,0-9 90,4 7 123,0-9 91,5-2-24,10 1-26,3 2-606,10 4-3031,-3 4 2237,-6-2 687,-7-3-207,-6-5-2717,9 3 2964,-6-3 1,4 2 0,-11-6 0</inkml:trace>
  <inkml:trace contextRef="#ctx0" brushRef="#br0" timeOffset="24464">11702 5117 17283,'-18'3'661,"-15"-1"72,-4 4-700,7 0 1,-2 2-1673,2 1 1,0 2 1103,-7 10 1,3 3-213,11-3 1,2 2 748,-1 3 1,3 3-736,7 1 0,4-1 817,0 13-395,8-16 0,6-2 726,28 5-707,0-15 1,4-4-1348,1-3 1,0-2-1,-2-2 1,-3 0 967,9-3 1,-31 0-1,-5 0 1</inkml:trace>
  <inkml:trace contextRef="#ctx0" brushRef="#br0" timeOffset="25611">12054 5258 14768,'-21'24'-98,"-1"0"0,0 1 92,-1 0-47,-1 2 0,0 4-23,8-3 1,4 0 455,-8 17-1951,23-2 2047,23-40 0,7-10-1540,2-4 0,0-3 1110,-3 0 1,0-2 0,-3-1-999,0-6 0,-5-3 650,-5-5 0,-8-1-81,-14 3 1,-6 1 6,-5-15 1399,-18 12-2662,2 26 1,-1 5 1523,-11 8 1,14-8 0,2 2 0,8 8 0</inkml:trace>
  <inkml:trace contextRef="#ctx0" brushRef="#br0" timeOffset="26335">12655 5541 18554,'-20'-20'2677,"-3"-11"-2335,16 11-213,1-4 0,2-2-3406,5-10 1638,9 0 1,6-1-1,8 9 1,3 3 1091,1 1 1,1 3 0,-4 6 0,-2 7 0,-3 8 0</inkml:trace>
  <inkml:trace contextRef="#ctx0" brushRef="#br0" timeOffset="27267">13068 5504 18593,'-7'-31'417,"1"3"1,1-1-3695,1-12 2010,-1 15 0,3 1-203,14-3-169,26 13 1,6 5 982,-4-1 1,4 1-1,-6 4 1,-29 6 0</inkml:trace>
  <inkml:trace contextRef="#ctx0" brushRef="#br0" timeOffset="30377">13480 5368 19227,'27'-4'828,"-1"1"1,20-8-348,-6-6 1,-1-4-426,-15 7 0,-1-1 17,6-7 0,-2-1-39,-6-2-68,-8 3-263,-10 5-784,-9-2-1302,-7 0 2209,-4 1-2916,-4 6 2295,0 9 268,10 1 348,-1 2-68,11 0-49,3 0-102,0-1 364,10-6-648,13-12 867,-2-1 2335,1-1-2329,-15 13-365,-8 6-184,-2 2 139,-3 0-397,-6-1-787,-9 1 1033,-10 3 141,1 4-40,-1 4 157,15 1-168,3 5 201,9-3 46,0 2-2219,2 8 2398,0 4 481,7 20-476,-5-23 0,1 2-649,4 4 1,-1-1 648,1 12-39,5 1-61,-7-27 1522,5 2-1467,-1-5-95,2 0-706,1 5-39,-1-4 124,-1-2 453,-2-7 813,6-1-3546,-5-1 1198,2-1 2257,-3-6 287,2-8-1419,14-15 0,-12 11 0,7-5 0</inkml:trace>
  <inkml:trace contextRef="#ctx0" brushRef="#br0" timeOffset="31186">14306 4602 13267,'0'41'567,"0"0"1,1-5-1,-2 4 0,0-3 0,-1 4 1,0 1-1,-1-4-399,1-2 0,-1-3 0,0 3-111,-1 9 1,-1 4-1,0 0 1,0-6-14,-3 5 1,0-4-3,-1-2 0,1-3-258,3-11 1,0-5-878,-2-3 1,5-27 0</inkml:trace>
  <inkml:trace contextRef="#ctx0" brushRef="#br0" timeOffset="32213">14839 5123 20492,'-32'-35'-2050,"15"18"411,-17 14 1,-2 8-1529,12 9 4452,-7 20-1777,20-1 1121,7-12-1065,-1 16-119,14-14 365,8-7-113,7-10 0,4-7-856,-4-7 0,0-4 1206,3 1 1,-2-1 2467,2-14-2913,-20 15 241,-4 13 504,3 20 23,4 3-364,4 5-2325,3-14 2319,8-10 0,-12-5 0,3-1 0</inkml:trace>
  <inkml:trace contextRef="#ctx0" brushRef="#br0" timeOffset="32795">15360 4444 12746,'-10'48'285,"0"1"1,-1 0 0,1 0-1,2-11 1,1-2 0,0 0-1,-1 1-1105,-2 5 1,-1 2 0,-1 0 0,2-2-1,2-2 1,1-1 0,0-2 0,1-4-820,0 2 1,1-3 1323,-2 15 1,1-5-1,2-22 1,3-15-1</inkml:trace>
  <inkml:trace contextRef="#ctx0" brushRef="#br0" timeOffset="33565">14986 4903 21287,'39'-2'112,"1"0"0,-1 0 0,8-3 0,2 1-111,-11 2 1,2 0-1,1-1 1,-3 0-368,0-1 0,-3-1 0,-1 0-1273,15-3 1,-4 0 982,-18 2 1,-3 1-1,8-2 1,-30 6 0</inkml:trace>
  <inkml:trace contextRef="#ctx0" brushRef="#br0" timeOffset="34495">15561 5230 18980,'27'-4'479,"7"-6"0,2-4-474,-12 3 1,0-1-3,16-8 0,-2 0-3280,2-6 1429,-19 8 0,-17 7 180,-29 7 1175,-18 6 512,13 3 1,0 3 358,3 0 0,2 2-92,-3 11 106,19-1-129,11-6-62,4 2 29,9 8-208,17 12-1914,-4-7-1385,7-3 2457,-20-22 1,-6-6 0,-6-1 0</inkml:trace>
  <inkml:trace contextRef="#ctx0" brushRef="#br0" timeOffset="35911">16323 5268 16611,'4'-20'543,"-9"-2"-3820,-5 14 681,-8-3 2282,-10 6-920,-1 3 1091,5 7 1,-1 5 121,1 2 1,2 2-183,-9 15 806,20-1 1134,47-27-256,-4-8-1498,-2-8 0,2-8-294,-6-9 0,-2-8-193,-3 4 0,2-5 0,-1-3 0,-1 1 329,-2 3 0,-2 0 0,0 0 0,-1-2-181,-2 0 1,0-2 0,-1-1-1,-1 2 1,-3 4 119,-1-5 1,-4 5 0,-2 1 148,-2-12 1,-4 8-401,-6 10 96,4 17-203,6 23 2023,3 2-1429,0 12 2145,3 4-2039,-1 22 314,-3-12 0,-1 1-241,1-8 1,-3 2 336,-1 2 0,-2 2 1,-1-3-164,1-7 0,-1-1-1149,-6 19 1,-1-2 929,-3 5-128,1-3-1478,3-15 1455,5-8-1698,-1 6 1715,4-9 0,1-5 0,2-10 0</inkml:trace>
  <inkml:trace contextRef="#ctx0" brushRef="#br0" timeOffset="53064">14781 9336 23019,'23'5'173,"25"-2"-30,-18-2 0,1-2-71,7 1 1,2 0-49,-7 0 1,2 0-1,1 0-1117,8 0 1,1 0 0,0 0 815,-5 0 1,0 0 0,1 0-194,7 0 1,2 0-1,-2 0 472,-9 1 0,-1-1 0,0-1-502,6 1 0,2 0 0,-3 0 516,-6-1 1,-3 0 0,1 0-355,0-1 0,0 1 0,-3-1 282,6-3 0,-3 1-39,9-3-73,3 0 106,-15 5-100,1 1 965,-7 1-803,-1 0 1393,-13 0-1393,-4 0-73,10 0 2180,10 0-2202,2 0-17,-4 1 62,-12 0 266,-11 0-322,-2 0 50,19 0 72,4 1-21,6 1 5,-1-2 0,0 1-2263,-4 1 2280,3-2 0,1 0-12,-1-1-10,-6 0 2245,-6 0-2290,-13 0-242,-2 0 262,0 0 0,-1 0 1</inkml:trace>
  <inkml:trace contextRef="#ctx0" brushRef="#br0" timeOffset="60992">17911 7209 11799,'-36'8'566,"10"6"0,-3 6-1659,-2 6 1,-3 7 0,-1 0 860,0-5 0,-2 2 0,-1 0 1,-1 1 32,3-1 0,-2 1 1,0 1-1,0-1 0,1-2 219,2-3 0,1-2 0,0 0 1,1-2-1,2-1 52,-7 6 0,3-1 0,3-6-411,1-2 0,10-11-1930,20-19 1468,13-14 1580,6 0-1048,-5 3 1568,-3 6-1518,-1 1 2040,8-11-1916,-7 11-202,6-11 2871,-7 9-2770,-4 6-3081,0-22 3392,-5 22-238,-9-12 117,2 20-61,-12 6 28,5 6 587,-3 12 264,4 6-375,-1 4 2839,-6 11-2045,4-1-4119,0-3 3784,9-1-2907,10-23 2291,1 2-475,9-3 436,-1-3-688,12 2 1,7-2-1193,1-3 1,1-1 1205,1 2 1,0-1 0,15-2-1,-37-4 1</inkml:trace>
  <inkml:trace contextRef="#ctx0" brushRef="#br0" timeOffset="73342">19090 12759 18173,'-43'22'487,"6"-1"1,-6 5 0,1-1-399,9-5 1,2 0-1,-5 3-636,3-2 1,-4 3 0,-3 2 0,0 1 0,1-1 0,2-2 127,2-1 1,2-1 0,0 0-1,1 0 1,-2 1 424,-1 1 1,-1 2-1,-1 1 1,1-1 0,1-1-1,3-1-267,-2 1 0,1-1 0,3-1 1,1-1 340,-4 4 0,2-1 0,5-6-38,-4-4-98,27-21 6,9-15-96,4-1-117,2-10-84,3 2 33,-4 6 1,0-1 33,7-13 95,-1 2-62,-8 14-375,-6 7-94,-9 9-540,-2-1 792,-22 9 1321,5 6-980,-13 6 1573,7 7-1478,8-2 0,-1 3-56,-12 11 89,12-6 1,-3 5 0,5-3 237,6-4 1,1-1 1307,-8 10 0,5-3-890,15-10-143,28-17 1,8-5-519,4-2-62,2 1 1,2-1-1578,-1 0 1,-1-1 1257,-7-2 0,-2 0 0,3 3 0,-2-1 1,-1-5-1</inkml:trace>
  <inkml:trace contextRef="#ctx0" brushRef="#br0" timeOffset="79834">3964 16317 15860,'20'9'1804,"26"4"-1631,-21-8-47,-1 0 0,2 0-3403,23 1 3378,-17-4 0,2-1 210,10 2 0,5-2-361,-14-4 0,3-1 0,1-2 1,0 1 179,7-2 1,-1 0 0,5-1-375,-12 2 1,4-1-1,2-1 1,0 1-1,-2 0 1,-2 1 251,6-1 0,-3 0 1,0 1-1,2 0-210,3 1 0,2 0 1,1 1-1,0 0 1,-2 1 217,-6 1 1,-2 1 0,0 1 0,0-1 0,-1 1-15,7-1 1,-1 1 0,0-1 0,1 1 9,2-1 1,0 0-1,1 0 1,-3-1 178,-4-1 1,-2 0 0,-1-1-1,-2 1-217,1 0 0,-2 0 0,-2-1-336,16-3 1,-7 1-1179,-16 3-1344,10 2 1245,-9 3 1,1-1 1453,6-1 0,-1 1 0,-6 0 0,-2 0 0,4-1 1</inkml:trace>
  <inkml:trace contextRef="#ctx0" brushRef="#br0" timeOffset="89436">14772 10534 7341,'-28'20'-200,"0"1"0,5-4 1,4-4-1,6-6 0,10-7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7:45.4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2527 1805 6266,'-22'26'197,"0"0"0,1-1 0,-8 8 0,0 1 0,4-5 1018,-4 4-22,5-7 1,4-3 666,11-10-1144,3-6 2107,5-4-5316,1-3 4034,32-23-1744,-3 2 0,6-4 1,5-3 242,-6 5 0,5-2 0,2-1 0,1-1 1,-1 1-1,-2 1-56,-1 0 0,-1 1 1,-1-1-1,1 1 0,2 0 16,-1 0 0,3-1 0,0 0 0,0 1 0,-1 1 0,-3 2-2,2-1 1,-3 3 0,0 0 0,0 1-1,2-1 1,-1 0-1,2 0 1,1-2-243,-3 2 0,3-2 0,1-1 1,0 0-1,-2 1 0,-2 1 293,1-2 0,-3 1 0,-1 1 0,0-1-37,2-1 1,1 0 0,-4 0 0,-8 1-613,1-21 1778,-31 22-2029,-13-8 419,-2 16-296,-8 2 0,-4 2-263,4 4 0,-2 2 887,-12-2 1,-4 3-116,11 6 1,-1 1 0,3 1-110,0-2 0,2 1 83,-7 3 0,16 0 301,28-5-56,10-7-5,18-3 768,5 0 1,1-1-731,10 0 1148,-7 1 0,2 0-1120,-16 2 1,-3 2-208,3-2 3422,5 31-2600,-30 15-637,-2-15 1,-2 3-1133,0 8 1,0 4 0,-1-3 545,1-6 1,0-1 0,-1 13 0,1-4 0,0-14 0</inkml:trace>
  <inkml:trace contextRef="#ctx0" brushRef="#br0" timeOffset="16374">4957 1412 21315,'40'7'533,"-1"1"0,1-1 1,-1 1-1,3-1 1,1 0-1354,-6-2 1,5 0 0,0 0 0,-5-2-143,2-3 0,-3-1 493,-3-2 0,0-1 472,6 2 0,2-1-226,1-1 1,-1 0 222,-7 2 0,-1 1 2,3-1 1,-2 2-3,14 0 764,-13 0 0,1 0-761,-11 0 0,0 0-3,15 0 0,2 0 25,2 0 0,0 0-23,-10 0 0,0 0 0,1 0 3,0 0 1,0 0 0,1 0 9,3 0 0,1 0 0,-3 0 15,4-1 1,-1 1-26,5-1 1,-1 0 30,-10-1 1,0 0-9,10-1 0,2 0-14,-8 0 0,2 0-20,0 2 1,2-1-1,-1 1 6,8-1 0,-1 2 7,-6-1 1,2 1 0,-1 0-3,1-1 1,-1 0 0,-2 1-6,1 0 0,-2-1-3,2 1 0,-4-1 9,0 1-1,-9 0 1,3 0 1004,11-1 0,3 1-993,-6-1 0,2 1 0,1-1-17,4 0 0,0 0 0,2 0-2,-11 0 1,1 0-1,-1 0 1,-2 1-7,0-1 1,-3 0 0,1 1 5,4-1 0,1 1 0,-1 0-2,-3 0 0,-1 0 1,-1 0-1090,10 0 1,-1 0 1092,-7 0 0,1 0 0,-4 0-1353,14 0 1364,-12 0 0,9 2 1,5-1-1,-2 1 0,-5-1-11,-5 0 0,-3-1 0,4 1 0,5 1 0,7-1 0,1 1 0,-2 0 0,-7 0-21,8-1 0,-6 1 24,2 1 0,-1 0-3,-7-1 0,-2 0 2,0 1 1,-2 0 25,11-2-28,-11 0 0,1 0 0,-9-1 0,0 0 756,17 0 1,-2 1-757,3-1 3,-5 0 0,0 0 10,6 0-13,-18 0 0,0 0 2262,17 0-2262,-6 0-3,2 0 1,5 0 4,1 1 1,-1 0 8,-4-1 1,1 1-25,3 0 0,4 2 0,-6-2 15,-10 1 1,-1-1-3,2 1 0,3-1 0,-2 1-3,2-1 1,-2 0-1,-4-1 0,0 1-3,7-1 1,0 1 2,-3-1 0,-1 0 1641,6 0 0,-1 0-1586,-11 0 1,-1 0-50,14 0 0,1 0-180,-1 0 1,2 1 177,-2 0 1,3 0 0,0 0-1092,-5-1 0,0 1 1,-1-1 1092,-1 1 1,0 0 0,-2 0-247,15-1 1,-5-1 242,6-1-3,-15 0 0,2 1 0,-5-1 0,-1 0 109,2 0 1,2 1-110,5 0 0,0 0 1598,-4 0 0,-2 0-1595,12 0 862,-11-1-766,4-3-1735,-16 3 1,4 0 1581,9 0 0,6 1 0,0-1-701,-3 1 0,1 0 0,0 1 759,3-1 1,1 2 0,-1-1-493,-4 0 1,0 0-1,-1 0 485,7 0 1,3 0-253,-10 0 0,4 0 0,2 0 1,-2 0 257,-3 0 0,-2 0 0,1 1 0,2 0 65,6-1 0,2 0 1,-1 1-1,-4 0-63,-5 0 0,-4 0 0,-2 0 571,9 0 1,-6 0-569,-2 0 1702,1-1-1727,12 0 1,5 2-1,-13-1 0,2 2 40,7-2 1,4 1 0,-3 0-305,-5 0 1,0 0 283,-4-1 0,3 0 0,-5 0 0,-7-1 0,1 0 0,4 0 0,7 0 0,0 0 0,-6 1 0,-1 0 0,0 0-377,4 0 1,8 1 0,0-1-1,-6 1 411,4 1 0,-5 0 5,8 0 0,-4 0-25,-16-1 1,-3-1-26,3-4 5,2-1-509,-4-1 521,-6 0 1276,-12 3-1277,-5 1 1862,0 1-1901,-2 0-3243,-17-4 2457,2-3 1,-5 2 0,9-1 0</inkml:trace>
  <inkml:trace contextRef="#ctx0" brushRef="#br0" timeOffset="28462">4122 2486 24161,'27'-15'336,"6"3"-241,15 11 0,-1 1 20,-3 2 0,2 0-65,-16 0 1,0 0-1144,3 2 1,3 0 0,-2 1 9,4 0 1,1 1 919,5-1 0,3 1 0,0-2 265,-6 0 1,-2-2 0,2 0-171,-3 0 0,2 0 0,0 0 1,-2 0 111,7-2 1,-1 1 0,-1-1-370,-2 0 0,-1 0 0,-2 1 322,9-1 0,-3 0 20,-3 0 0,0 0 16,-7 0 1,1 0-1,-2 0-53,1 0 1,1 0 22,2 0 1,4 0 0,-4 0 18,-8 0 1,-1 0-20,16 0 0,2 0-3,-7 0 0,0 0-9,-1 0 1,1 0-1,5 0 1,0 0 25,-10-1 0,0 2 215,5-1 1,-1 1-233,11 0 314,-8 1 1,5 1 0,-6-1-315,9-1 0,-10 1 0,5 0 0,-8 0-34,-6-2 1738,3 1-1732,5 1 2590,-6 1-2551,4 1 1645,0-2-1653,-11-1 0,1 1-2517,11-1 2519,-9 0 1,0 1-2263,13-2 2259,-16 0 1,2 1 3,20-1-6,-8 0-1517,-1 0 1523,-8 0-6,-5 0 0,2 0-9,5 0 1,1 0 10,4 0 1,0 0 0,7 0 0,-2 0-3,-12 0 0,0 0 5,8 0 1,0 0 752,-12 0 1,0 0-759,6-1 0,0 1 1137,-2-1 0,-1 0-1123,-3-1 0,0 1-14,16-2 0,3 1 1006,-10 0 0,1 1 0,-1 0-1040,9 0 1,0 0-1606,6 0 1,-3 1 1526,-14 0 0,-2 0-287,0 0 1,1 0 398,0 0 0,3 0 0,9 0 0,-1 1 0,-9-1 0,0 0-926,10 0 1,1 1 922,-6-2 0,-3 1 1997,11 0-2008,-19-1 0,-1 0 838,10-1-824,-5-1-9,-3 1 1,3 0-46,10-1 1,0 0 50,-13 1 1,1 1-35,15-1 1,-2 0 3312,1 1-3222,1 1-76,-2-1 0,1 2-9,-12-1 0,2 0 3,2 0 0,4 0 0,-2 0-53,7 0 0,-2 0 78,0-1 0,-1 2-28,2 0 0,-3 1 14,-11-1 1,-2 1 16,0 0 0,-3 0 0,6 1-3277,11-2 3145,-12 0 138,16 0-6,-16-1 5,0 0-8,-2 0 1,-1 0 2,8 0 0,-2 0 0,2 0-6,2 0 12,9 0-253,-5 0 123,-16 0-2189,5 0 2308,-17 0-29,0 0 34,-7 0 6,1 0-6,-1 0 5,0 0-10,-1 0-63,-1 0-100,12 0-649,5 0-1233,4 0-1227,-2-7 0,-11 0 2457,-4-7 1,-5 7 0,-2 0 0</inkml:trace>
  <inkml:trace contextRef="#ctx0" brushRef="#br0" timeOffset="31848">4256 3547 22296,'39'5'398,"-1"-2"-185,-6-5-1306,6 0 1,10-2 0,-1 1 782,-6 2 1,0 0 0,2-1 53,2 0 1,3 0 0,-1 0 0,-2 0 268,1 1 0,-3 1 0,0 0-160,-3 0 1,0 0-1,1 1 149,5 2 0,2 2 0,-2-1 13,-7-2 0,-2 1 0,2-1 1,5 3 1,0 0 0,-3 0 5,-1-2 1,-4-1-9,-6 0 0,0-1 27,4 1 0,3-1 0,-4 0 745,-2 0 1,-2 0-787,16 0 0,-1-1 2274,2 0-2218,3 0-51,-23 0 1,1 0 16,14 0 1,1 0 1615,-6 0 0,-1-1-1549,6 1 0,0-1-84,-6 0 1,-2-1 11,-6 2 0,0-1-15,4 0 1,-1 0-3,15 1-1639,-11 0 1,3 0 1606,11 0 0,1-1-1100,-3-1 1,1 1 1119,-9 1 1,1-1 0,-2 0-745,6 0 1,1 0 762,-4 1 1,2 0-1,1-1-126,1 1 0,0 0 1,1 0 116,-6 0 1,1-1-1,0 1 1,1-1 2,3 1 1,2 0-1,-1-1 1,-2 0-1,4 1 1,-1-1 0,0-1 0,4 1 0,1-1 0,-5 0 683,-3 1 1,-1-1-675,-5 0 0,3-1 1,-2 1 658,-1-1 0,-2 0 1,1 0-673,-2 1 0,1-1 0,0 1-484,7-2 0,2 1 0,-6-1 480,-8 2 1,-1-1 3,9 0 0,5 0 0,-5-1 1136,-8 2 0,-1-1-1134,7 0 0,3 0 0,-2 0 0,-2 1 0,0-1 2,0 1 0,2 0 0,-2-1 17,10 0 1,-2 0-20,8 0 0,-4 0-3,-17 1 1,-1 0 1640,11-1 0,-1 1-1592,-7 1 1,0 1-1140,1-1 1,1 0 0,2 0 1048,0 1 0,1 0 0,-2 0 41,5 0 1,-2 0 4,1 0 1,-4 0-3,9 1 0,-15 0 0,2 1-1137,6 1 0,2 0 1140,-3-1 0,1 1 2,7 2 1,0-1-9,-10-2 1,-1-1 2,-1 2 0,-2-1 0,15-1-6,-17 1-11,10 0 0,-13 0 1,0 1-24,5 1 1,1 0 16,-4 0 1,-2 1 22,14 4 2269,-13-3-2224,2 1-40,-3-2-5,5 1 34,-7-1-129,-12-3-1462,-2 1 1557,2 3 0,-9-4 0,6 2 0</inkml:trace>
  <inkml:trace contextRef="#ctx0" brushRef="#br0" timeOffset="45360">9599 279 17456,'-29'0'428,"-9"11"1,-2 4-429,14-3 0,-1 2 0,-9 3 0,-5 2 0,2 0 0,-6 3 0,2 0 0,3-3 0,2-1-1639,4 1 1,5-7 546,10-13-1022,13-29 1346,16 7 1,3-2-320,-2-1 1,1 0 719,4 4 1,0 4-1164,2 1 1351,-12 11-23,-13 5 85,-19 18 405,-2 2 1,-3 4-144,-4 5 1,1 2-65,2-2 0,4 1 286,6-4 0,11-2 115,30 2-420,18 0 267,-14-16 0,3-2-1791,13 2 0,2-1 1709,-4-2 1,-1 0 0,-6-1 0,-2-1 0,14 3 0</inkml:trace>
  <inkml:trace contextRef="#ctx0" brushRef="#br0" timeOffset="47211">15238 457 17658,'38'25'55,"0"0"0,0-1 0,0 1 1,0 0-1,0 0 0,-7-19 0,1 1-69,1 12 0,9 11 0,3 5 0,-2-3 0,-9-9 0,-14-18-3263,-22-49 407,-6-5 3445,4 19 1,0-1-582,-1 4 1,1 1-12,-2-10-14,5 21-742,1 11 129,2 2-1854,15 19 2464,12 15 28,-6-4 1,0 1 5,-5-5 0,0-1-135,-2 1 0,-2-1 135,1 18-34,-8-17 28,1 9 589,-19-18-45,-20-9-423,6-7 0,-3-3-79,-4-3 0,0-3-109,7 0 1,1-1-3205,-20-9 2611,28 12 0,-1 5 0,12 3 0</inkml:trace>
  <inkml:trace contextRef="#ctx0" brushRef="#br0" timeOffset="79607">1945 1059 11228,'37'-11'182,"0"0"1,-1 0-1,-3 1 1,-1 0 0,4 0 80,3-2 0,4-1 1,0 0-1,-3 1-157,-2 2 1,-3 1-1,3 0-52,5-3 1,3 0 0,0 0 0,-1 2 40,1 1 0,-2 2 0,0 0-52,1 1 0,0 0 0,3 0-40,-10 1 0,3 0 1,1 0-1,-1 0 1,-2 0-9,0 1 1,-1 0 0,-2 0 0,1 1-9,9-1 0,0 0 0,-8 1 13,6 1-11,-21 2 61,-18 0 264,0 0-477,-29-7-167,-17-12-763,13 6 1,-4-3 0,1 0 978,-11-7 1,2-1-1187,4 2 1,4 1 274,1-1-497,37 21 1522,13 9 0,7 5-474,8 1 1,4 2 489,-3-2 1,3 1 0,-1 0-15,-4-3 0,-1 0 0,-1-1 34,7 2 0,-5-1 1130,0 0 363,-58 13-676,-4-9 1,-5 0-854,-4 3 0,-3 2-170,6-5 0,-2 2 0,4-2 170,7 0 0,3 0 0,-19 10 0,33-13 0</inkml:trace>
  <inkml:trace contextRef="#ctx0" brushRef="#br0" timeOffset="89874">3478 2117 17860,'-1'37'1044,"2"8"1,0 8-2138,-2-18 1,1 0 0,-2 4 827,-1-3 0,-1 4 0,-1 2 0,0 0 0,0-1 25,-2 7 0,0-1 0,0 0 0,-3 4 321,0-8 0,-1 2 1,-1 1-1,0 1 0,-1 2 1,0 0-95,3-6 1,-1 1 0,0 0 0,0 1-1,0 1 1,1 1 0,-1 1 0,2 0 74,1-4 1,0 2 0,1 1 0,0 0-1,0 0 1,1 1 0,-1 0 0,0 0 0,0 0-1,0-1-130,-1-1 1,0 0 0,0 0 0,0 0 0,-1-1-1,1 1 1,0-1 0,1 0 0,0 0 0,1 0 109,0 1 1,1 1 0,1-1 0,0 0 0,1 0 0,0-1 0,-1-1 0,0-1 0,0-1-36,-2 10 1,1-2-1,-1-2 1,-1-1-1,1 2 1,-1 0 18,1-1 0,-1 2 1,0 1-1,0 0 1,0-2-1,1-2 1,0-3 235,-1 7 0,1-5 0,0 0 0,-1 3-235,0-4 0,-1 4 0,0 2 0,0-3 0,0-3 0,1-8 759,-3 6 1,0-1-748,2-7 0,-1 5 0,0 2 1,0 0-1,1-3 2,-2 10 0,2-2 0,0 3 342,1-5 0,0 3 0,-1 2 0,1 0 0,1-2-364,1-6 0,0-1 0,0-1 0,1 1 0,-1 3 6,0 2 0,-1 3 0,1 2 1,-1 0-1,0-1 0,1-3-14,0 1 0,0-4 1,0 1-1,-1 1 0,1 5-240,1-9 1,0 3-1,0 3 1,-1 1 0,1 1-1,0 0 1,0-1-1,-1-1 1,1-2 236,0 2 1,-1-1 0,1-2 0,-1 1 0,1-1 0,-1 1 0,1 2-167,0-4 0,0 1 1,0 1-1,1 1 1,-1 0-1,0 0 1,0-2-1,0-1 1,0-2 156,0 7 0,-1-2 0,0-1 0,0-2 0,0-1 0,0-1-206,-1 10 1,0-2-1,1-2 1,-1-3 206,1 2 0,1-4 0,-1 1 338,1-1 0,0-1 0,1 6-329,0-11 0,0 5 1,0 1-1,0 2 1,0-2-1,0-1 3,0 3 0,1-2 1,0 0-1,-1 0 1,1 4-17,0-3 0,0 2 0,1 2 0,-1 1 0,0-1 0,0-2 0,1-4 2,0 1 1,-1-4 0,1 0 0,0 0 0,1 2 2,0 3 0,1 2 0,0 1 0,0 0 0,0 0 0,1-3 0,0 0 0,1-1 0,0-2 0,0 1 0,-1-1 213,1 0 1,-1 0 0,0 0 0,1 0-1,0 1-214,2 4 0,1 2 0,0-1 0,0-2 0,-1-6-263,2 9 0,1 1 260,-2-9 0,1 6 1,1 5-1,0 1 0,0-1 1,-1-4 158,-1-3 1,0-2 0,-1-1 0,1 1 0,0 3-153,-1-5 0,1 1 0,0 1 0,0 2 0,-1 0 0,1 0 0,-1 2-4,0 0 1,-1 2 0,0 1-1,0 1 1,0-1 0,-1-1 0,1-2-1,-1-3 5,0 4 1,1-4 0,-1-2 0,0 1-1,0 2 83,0 2 0,0 4 0,0 0 0,0 0 0,0-5 0,0-5-88,0 1 0,1-6 0,-1-2-585,1 7 1,2 0 578,0-1 1,1 3 0,1 3 9,1-2 0,2 2 0,0 2 0,2 4-97,-4-12 1,1 3 0,1 2 0,0 1 0,0-1 0,-1-1 0,0-3 93,2 4 0,-2-2 0,1-2 0,-1 1 1,1 1 245,0 1 0,0 2 0,0 1 0,1-1 0,-1 1 0,0-2-250,0-3 0,0-1 0,0 0 0,0 0 1,0 0-1,0 1-12,1 5 0,1 0 0,-1 1 0,1 0 0,0 0 0,0 0 6,0-2 1,0-1 0,0 1-1,0-1 1,-1-1 0,1-1 6,-1 1 1,1 0 0,-1-2 0,-1-1 0,0-4-3,1 4 0,0-4 1,-1 1 1,4 9 0,-1 2 0,0 0 2,-4-12 0,0 1 0,0-1 0,0 2 1,0 1 1,0 2-1,-1 0 1,0 1-12,0 4 0,-2 1 0,1 0 1,-2-1-11,0-5 0,-1 0 1,-1-1-1,1 0-45,0-1 1,0 0 0,0-1 0,-1 1 62,1 12 0,-2-1 0,-1-2-474,-1-12 0,0-2 1,-1 1 458,1 10 0,0 2 0,-2-2 108,0-7 0,-1-2 0,0-3-91,1 5 0,-2-2 784,-2-3 0,0-1-787,0-4 0,0 1 160,-1 9 1,-1 2-158,0 1 0,-1 0 0,2 1 0,0 1 0,-1 6 0,1 0-3,3-10 0,1 0-265,-1 3 0,1 2 237,-1 0 1,-1 0-740,-2 2 0,-2 1 757,3-9 0,0 1 0,-1 0-327,-1-1 0,0 0 0,0-2 340,2 2 0,0-1 455,-1 7 0,0-5-460,3-12 1451,-1 6-1648,4-28 2179,0-3-3361,0-1-1480,-9-20 2864,-3 0 0,0-4 0,3 10 0</inkml:trace>
  <inkml:trace contextRef="#ctx0" brushRef="#br0" timeOffset="92522">4403 4592 18425,'43'6'409,"-13"-7"1,10-2-1,8-1 1,4-2-1,2 1 1,-2-1 0,-4 1-1,-8 1 410,1 0 0,-6 1 0,0 0 0,7-1-1184,-2 0 1,7-1 0,4-1 0,4 0 0,-1 0 0,0 0 0,-5 1 0,-5 1 0,-8 0-161,3 1 0,-7 1 0,2-1 588,6 0 0,3-1 0,2 0 0,-1 0-310,1 0 0,-1 0 0,2 0 0,1 0 257,-4 1 0,2 0 0,1-1 1,1 1-1,0 0-72,-3-1 0,2 1 0,0-1 0,0 1 0,-1-1 0,-1 1 65,0 0 0,-1 0 1,-2 0-1,1 1 0,2-1-197,5-1 0,2 0 0,0 0 0,-1 0 1,-3 0 195,-2 0 1,-2 0 0,0 0 0,2 1-1,-1-1 0,3 1 0,1 0 1,-2 0-1,-3 0 0,9 1 0,-4 0 0,1 1 25,-9 0 1,0-1 0,0 1-1,-1 0-23,5 1 0,-1 0 0,-4 0 400,5 0 1,-2 0-402,9 1 0,-4 1-3,-18-1 0,-2 1 2,4 0 1,2 0 5,2-1 1,2 0 8,3 0 0,2 0-21,-7-1 0,1 0 1,0 0-6,13 1 1,1-1-5,-2 2 0,3 0 0,-3 0 15,0 0 1,-1 0-5,-4 0 0,3 0 1,-3 0 516,3-1 1,-4-1-519,-8 1 0,0-2 805,-4 1 0,0 0-850,-4 0 1,0 0-4,10 0 1,-1 0 33,-5 1 0,1-1 236,14 1 0,-1 0-247,3 2 25,-15-1 0,0 0-19,-2 1 0,3 0 7,4 2 0,4 0 0,0 0 239,-5-1 0,0 0 0,2 0-226,9 2 0,3 0 1,-4-1-1136,5 0 0,-3 0 1117,-4-1 0,-2 0-237,-10-2 0,-1 1 251,2 0 1,-1 1 2033,9 0-2031,-16-2 0,1 1-2,16 2-1,2-1 0,2 1 3,-7-2 1,4 0-778,1 0 1,1 0 781,-11-1 0,0 0 0,-1 0-752,13 1 0,-6-1 750,0 0 0,-13-1-3277,-30-1 2633,-15-5 0,8 4 0,-8-3 0</inkml:trace>
  <inkml:trace contextRef="#ctx0" brushRef="#br0" timeOffset="94440">4244 5601 17736,'40'2'819,"-1"0"0,0 0 0,7 2 0,6-1-1133,-16-1 0,5-1 0,5-1 0,2 1 0,0-1 0,-2 0 0,-4 0 448,9-1 1,-3 1-1,-1-1 1,2 0 116,-8 0 1,2 1-1,0-1 1,1 1 0,-2-2-1,-2 1-198,7-3 0,-3 0 1,0 0-1,-1-1 233,-2 1 1,0-1-1,0 1 1,1 0-257,0 0 1,1 0 0,-1 0 0,0 1-6,-3-1 0,-1 1 1,0 0-1,0 0 25,-1 1 1,0 1-1,1-1 1,2 1-470,-1-1 0,2 1 0,1 0 0,0 0 0,-2 0 421,4-1 1,-2 1 0,0 0 0,1 0-3,4 0 0,2 0 0,-2 0 0,-2 0 2,-2 1 0,-2-1 0,0 0-101,0-1 0,0 0 1,-1 0 98,-4 0 0,-1 1 0,1-1 16,7-1 1,2 0 0,-1 0-12,0-2 1,0 0 0,0 0-3,2 1 1,1 0 0,-1 0-6,-1-1 0,-1 0 1,1 0 2,0 1 1,0 0 0,-4 1 1,-2-1 0,-3 1 1045,9-1 1,-1 0-1047,-9 1 1,-1 0 1565,-1 0 0,1-1-1566,11 0 1,3 0-1312,-1 0 1,3 0 1298,-13 1 0,3 0 0,1 1 0,-2-1-231,2 1 1,-1-1 0,3 1 212,3 0 0,4 1 0,0-1 0,-3 1 17,0-1 0,-3 1 0,4 0-16,-8 1 0,4-1 0,1 1 0,-2 0 0,-5 0-659,2 0 0,-5-1 1,2 1 683,11 0 0,2 0 0,-6 0-12,-10 0 0,-4 0 14,-1 0 0,1 0 0,5 0 0,-1 0 2058,12 0-2100,-10 0 0,6 0-517,0 1 0,5 0 1,-2 1 559,-11-2 1,-1 1 0,3-1 0,3 2 1,4-1 0,-1 1 0,-4-1-6,9 0 1,-3 0-771,5 1 1,-1 0 775,-6-1 0,-2-1-1,-8 1 1,-3 0-8,11 0 1527,-19-1-1550,13 3 34,-14-2 2256,5 2-4401,-12-2 2461,-7 0-322,7 0 0,-10-1 0,1 1 0</inkml:trace>
  <inkml:trace contextRef="#ctx0" brushRef="#br0" timeOffset="100653">4369 6497 17652,'20'0'1435,"13"0"-270,1 0-695,-7 0 0,2 0-151,16 0-70,-10 0 1,0 0 19,10 1 74,-1 0 1,10 0 0,-5 1-252,-12-1 1,1 0-1,-1 0 0,6 0 1,1 0-1,-6 0 81,4 0 1,-2-1-76,9 0 0,0 0-59,-2 0 1,-1 0-21,1 0 1,3 0-840,-14-1 1,3 0 0,2 0 0,-1 0 802,1 1 1,1-1 0,0 0 0,0 0 24,2 0 1,1 0-1,-1 0 1,-2 0-2,3 0 1,-3 0-1,1 0 4,4 1 0,0 0 1,-3 0 3,-9 0 0,-1 0 0,1 0-578,3 0 0,2 0 0,0 0 0,-1 0 581,5 0 1,-2 0 0,1 0 447,-4 0 1,1 0-1,0 0 1,-2 0-469,-3 0 0,-3 0 0,5 0-530,8 1 1,6 0 0,1 0-1,-3 0 537,-1 2 1,-2-1 0,3 1-290,-5-1 0,3 1 0,2 1 0,-1-1 1,-6 0 283,6 0 0,-5 1 0,0-1 475,1 1 0,0 0 0,-8-1-475,5 1 138,-15-1 1,1 0-139,21 2 0,-2 0 0,-19-1 0,1 0 0,15 2 0,-1 1 0,6 2 0,-6-2 0,1 0 0,0 0-2,-5-1 0,-2 0 0,2 0 0,7 1 0,1-1 1,-1 0-516,-8-2 0,-2 0 0,-1-2 511,13 2 1,-1 0 2,0-1 0,-3 0 761,-12-2 1,-2 0-764,10 0-18,-2 0 1,2-1 8,-14 0 0,2 0-554,17 1 1,9-1 0,-5-1 525,-9 1 0,-1 0-33,5 0 1,4 0-1,-3 0 8,-2 2 0,0 1-350,-6 0 1,1 1-1,2 0 368,4 1 1,2 0-1,-2 0 370,-8-1 1,-2 0-1,2 1-360,7-1 0,2 0 0,-3-1 747,-3 0 0,-3-1-708,1 0 0,1 1-31,2 0 0,0-1 11,-12 1 1,1-1 19,13 0 0,3 1-235,1-1 0,-1-1-172,0 0 1,0 0 28,2-4 0,-3-1 2187,3-1-2750,-19 0 1,-3-1-2337,-3 0 3170,11 0 1,0 0-1,-11 2 1,25-5 0</inkml:trace>
  <inkml:trace contextRef="#ctx0" brushRef="#br0" timeOffset="105029">10503 5450 15289,'5'-19'-45,"-1"12"-1594,2 42 1,0 25 980,-2-17 0,0 3 0,0 1 397,-1-8 0,0 0 0,1 2 0,-1-1 263,-1 4 1,1 1 0,-1-2 0,-1-3-192,-2 12 0,0-4 133,0-2 0,0-4-1583,-1-12 1,-2-4 1607,-4-1 0,3-14 0,-1-11 1</inkml:trace>
  <inkml:trace contextRef="#ctx0" brushRef="#br0" timeOffset="106387">4271 5567 15631,'16'42'-3,"-18"-13"1,-4 11 0,-4 8 0,-2 4 0,-1 2 0,0-3 0,2-6 0,3-8 0,2-1 0,1-7 0,-2 6 0,-5 13 0,-1-1 0,1 0 0,0 1 0,0-1 0,0 0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9:52.5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4768 2829 20005,'-16'-32'614,"0"-1"0,1 2 0,4 9-759,10 17-3132,0 27 1827,0 5 1,2 6 1574,1 0 0,0 5 1,3 5-257,0-3 1,2 6 0,0 4 0,1 1 0,0-2 0,0-3 139,-1-5 0,-1-1 0,1-2 0,0 1 0,1 4-67,-1-1 1,2 3 0,-1 2 0,1 1 0,0-2 0,-1-3-1,-2-4-13,2 11 0,-2-6 1,-1-2-336,-1-3 1,0-2 0,-9-11 237,-26-18 433,11-28 0,-1-14 1,0-1-278,2 5 1,1 0 0,-2-3 13,1-1 0,-2-4 1,0-2-1,1 2 0,3 6 23,-3-5 1,1 2-34,-3-4 1,-1-2-1,4 10-221,6 8-163,15 22 431,11 18 0,6 13 380,2 4 1,3 5 0,1 1-383,-5-8 1,2-1 0,0 1 0,-1 0 51,7 9 1,0 0 0,0-4 132,-4-8 0,0-3 1,-1-6 2319,18 4-2184,-3-38 1,1-14-401,-6-6 0,-1-4-57,-5 8 0,1 0 0,-3-5-60,-6-1 0,-2-4 0,-2 1 0,-3 4-1480,0 1 1,-4 2 1208,-4-3 0,-3-3 0,-2 10 1,-2 10-1,-12 2 0</inkml:trace>
  <inkml:trace contextRef="#ctx0" brushRef="#br0" timeOffset="5135">27764 2707 16896,'14'45'406,"0"1"0,1-3 0,1 3 0,2 4-351,-3-11 0,2 3 0,0 1 0,1 1 0,-1-1-193,2 2 1,-1 0 0,1 0 0,0 0 0,-1 0 151,1 1 1,1 0-1,-1 0 1,-1-2 0,-1-1-835,0-2 1,-1-2 0,0-1 0,-3-2 709,1 4 0,-1-3 1,-3-4 1263,5 14-891,-11-77-1110,-13-8 0,-8-11 0,-2-1 704,1 9 0,-2-1 0,-1 1 1,1 0-99,2 1 0,0 0 0,-1 2 0,-1 5-434,-6-1 1,-2 5 0,5 17 1517,-3 38-832,17 4 1,5 5 195,4 4 0,7 2 261,4-9 1,6 0 0,4-5-144,6-7 0,6-5 0,2-3-225,9-2 1,3-3 0,1-7-97,-9-7 0,0-5 1,-1-4-1,-1-2-198,-2-3 0,-1-3 0,-3-2 0,-2-1-589,3-7 1,-4-2 0,-6 1-857,-4-13 1,-9 5 818,-13 3 1,-9 26 0,6 11 0</inkml:trace>
  <inkml:trace contextRef="#ctx0" brushRef="#br0" timeOffset="10449">30293 4774 19636,'7'26'602,"0"-1"1,1 0 0,1 4-148,0 11 1,1 5 0,-1 3-276,-1-11 1,-1 1 0,0 2 0,-1 5-650,0-3 1,-1 3 0,1 4 0,-1 1 0,0 1 0,-1 0 0,-1-2 550,-1-2 1,0-1-1,0 0 1,-1 0 0,-1 1-1,0 2 1,-1 3-161,0-10 0,0 2 1,-1 1-1,0 2 0,0 1 1,0 0-1,-1 1 1,0-1-1,0 1 0,-1-1 1,1-1-1,-1-1 82,-1 4 1,-1 0-1,0-2 1,-1 1-1,1-1 1,-1 0-1,0 1 1,0 0-1,1 1 1,0 1-31,1-7 1,0 2 0,1 0-1,-1 1 1,0 0 0,1 1-1,-1-1 1,1 1 0,0-1-1,0-1 1,0 0 0,0-1-1,1-1 58,-1 5 0,0-1 0,0-1 0,1 0 0,-1-1 0,1-1 0,1 1 0,0-1 0,0 0 0,1 0-61,0 3 1,1 0-1,1 1 1,0-1-1,1 0 1,0-2-1,0 0 1,0-2 0,1-2 28,0 6 1,1-1 0,0-3 0,1-1 0,-1 0 0,1-1-66,-1 4 0,1-1 0,-1-1 0,1-1 0,-1-2 66,-1 0 0,0-3 1,1 0-1,0 2 19,0-2 0,1 1 0,1 2 1,0 0-1,-1 3-24,1-5 0,-1 2 0,1 0 0,0 2 0,0 1 0,-1 1 0,-1 1 1,-1-1 1,0 2-1,-1 1 1,-1 1-1,0 1 1,0-1 0,0 1-1,0-2 1,-1 0 58,1-1 0,0-1 0,0 0 0,0-1 1,-1 0-1,0 1 0,-1 2 0,-1 2-50,-1-5 0,-1 3 0,-1 1 0,0 2 0,-1 0 1,0 0-1,0 0 0,0-1 0,0-1 0,0-2 1,1-2 30,-1 9 1,0-3-1,1-2 1,-1-1 0,1 0-1,-1 0 1,1 1-39,-1-5 0,1 0 1,-1 1-1,0-1 0,1 1 1,0-1-1,0-1 0,2 0 1,0 2 0,1 0 0,1 0 0,0-1 0,0-1 0,1-1 0,-1-2 321,1 5 0,0-3 0,0-1 0,0 1 0,0 2-317,0 0 1,0 1 0,0 2-1,0 0 1,0 1 0,0 1 69,0-2 0,0 2 0,0 0 0,1 1 0,-1 0 0,1 1 0,0 0-76,0-5 1,1 1-1,-1 0 1,1 0 0,0 0-1,0 1 1,1 1 0,0 2-70,-1-8 0,1 1 0,0 1 1,1 1-1,-1 0 0,1 0 1,-1 1-1,1-1 0,-1 0 0,1-1 1,-1 0 70,0 5 1,1 1-1,-1-2 1,0 1 0,0-1-1,0 0 1,0 0 0,0-1-1,0 1-49,1-3 1,-1-1-1,1 1 1,0-1-1,0 0 1,0 0 0,-1 0-1,0 0 1,-1 0 43,0 6 1,-1 1 0,0 1 0,0-1 0,-1-1 0,0-2-1,-1-2 1,1-5 4,0 10 0,-1-6 0,1-1 0,-1 2 1,0-1 0,1 2 0,-1 1 1,0 0-1,-1-3-270,0-3 1,-2-2 0,1 0 0,-1-1-1,0-2 261,-1 8 1,0-3 0,-1 4 0,2-7 0,-1 4 1,0 1-1,0-2 0,-1-8-162,-2 9 0,-1-10-117,-1-2-641,2-22-2350,-8-10 2457,4-2 1,-3 2 0,9-2 0</inkml:trace>
  <inkml:trace contextRef="#ctx0" brushRef="#br0" timeOffset="12637">31171 9884 19244,'-48'15'109,"1"0"0,0 0 1,-1 0-1,1 0 1,0 0-1,-1 0 0,1 0 1,0-1-1,4 0 1,5-3-1,2-1 0,-2 2 1,-6 2-408,6-1 0,-4 1 0,-4 2 0,-3 1 0,-1 0 0,-1 1 0,1-1 0,1 0 1,4-1-1,3-1 0,5-2-372,-16 6 0,7-3 0,4 0 0,2-2 1034,1 0 0,2-2 0,1 1-501,-2 0 1,0 0 0,7-3-1674,3-1 1877,27-5-70,18-11 1,11-6 4,9-3 1,3-2 6,-9 0 1,1-3-1,-1-1 591,-3-2 0,-1-2 1,-3 1-795,4-7 1,-5 0-52,-6 3 1,-5 2-266,-4 2 3639,-8 13-3694,-4 9 301,-3 2 46,-12 1 140,3 0-68,-11 0 90,10 0 56,-1 1 6,10-1 100,4 1-3383,4-1 3050,0 16-1162,0 2 3686,11 2-2750,3-5 637,2-13-1640,-4 1 1702,-10 20 566,-2 21-554,5-1 862,1 1-1120,8-24-666,9 1-973,8-6 1,4-1 1091,-10-3 1,0-1 0,6 1 0,-3-2 0,-8-7 0</inkml:trace>
  <inkml:trace contextRef="#ctx0" brushRef="#br0" timeOffset="14576">31286 12009 15541,'-32'13'247,"-1"0"0,0 0 1,-4 3-1,-2 1 1,-2 1-1,2-1-1340,-4 1 1,0 0 0,-3 0 854,4-2 0,-2 1 0,-3 1 0,0 0 0,-1-1 323,5-2 1,-1 0 0,-1-1 0,1 1 0,0-1 0,1 1 43,-1 1 1,0-1 0,1 1 0,0 0 0,2-1-143,-7 4 1,-1-1-1,4 0 1,6-1-567,-2 4 0,10-4 445,12-7-1262,34-28 1,11-11 843,-3 1 0,0-2 631,-2 4 0,1-3 1,-2 0-481,2-8 1,-5 2 786,-2-4-750,-9 3 1947,-6 19-1891,0-4 90,0 2-1138,0 7-1921,-4 5 2556,-12 8 715,2 0 6,-10 1 157,3 0-73,8-1-34,-4 2 180,5 2 744,-18 19-274,5 7 1121,-4 6 94,21-8-940,10-17-432,1 6-878,-1 15 800,13-14 0,6 0-961,6 3 0,3-3 174,6-6 0,3-4-270,-6-4 0,2-2 0,0 0 592,0-2 0,-1 0 0,-2 0 0,1 0 0,-1 1 0,-1-2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20:22.24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6428 3088 18504,'-17'-33'-266,"20"57"1,9 28 0,2 3 321,-2-17 0,1 2 0,1 1 0,0 2 0,1 1-335,-2-1 0,1 2 0,0 1 0,0 1 0,1 1 0,0-2 291,-1-3 1,1 0 0,1 1 0,0 0 0,-1-2 0,-1-1 0,0-3 9,2 6 0,-1-3 1,0-1-1,0 2-1,-2-1 0,1 1 1,-1 1-1,0-1 1,-2-5 7,0 1 1,-1-3 0,-1 1 162,0 5 1,-2 0 0,-4-5-53,-14 11-1573,-29-49 1,-13-21 1517,22 4 0,-2-8 0,-2-3 1,1-1-1,1 3-236,-2 0 1,-1 2 0,2 0-1,0-1-2,-4-6 1,-3-4-1,7 7 1,17 21 289,22 30 0,16 21 1,3 1 48,-4-11 0,1 2 1,2-1-1,0 1-308,2 4 1,0 0-1,1-2 1,1-6 613,5-4 1,1-5 0,-3-16-601,-6-24 0,-3-16 0,-1-3-175,1 1 0,-1-4 0,0-1 0,0 1-537,-3 2 1,1 1 0,-2 0 0,1 1 360,2-6 1,0 1-1,-3 7-1886,5-8 2345,-6 16 0,0 2 0,-5 5 0,15-21 0</inkml:trace>
  <inkml:trace contextRef="#ctx0" brushRef="#br0" timeOffset="2771">6477 6096 14723,'-9'-36'939,"0"0"0,3 6 0,0 6-479,0 9-416,5 11-1683,0 32 1,1 25 1877,-1-20 0,0 6 1,0 4-1,-1 4 1,1 1-1,-1 1 0,0-1-258,0-3 1,0 1 0,0 1-1,-1 0 1,1 2 0,-1 1-1,1 0 1,0 2 0,0 0 133,0-8 1,1 2-1,0 0 1,0 2-1,0 0 1,0 0-1,0 1 1,1 0-1,-1 0 1,0 0-1,-1-1 1,1 0-1,0-1-167,-1 1 1,0-1 0,0 0 0,-1 0-1,1 0 1,-1 0 0,1-1 0,0 1 0,-1-1-1,1 0 1,0 0 0,1-1 96,-1 3 0,1-1 1,0 0-1,0 0 0,0-1 1,1 1-1,-1-1 0,1 0 1,-1 1-1,1-1 0,0 1-95,0-1 0,0 0 0,0 1 0,1-1 0,-1 1 0,1-1 0,-1 0 0,1 0 0,0 0 0,-1-1 1,0 0 72,0 5 0,0 0 0,0 0 0,0 0 0,0-1 0,0-1 0,0 0 0,0 0 0,1-2 117,0 6 1,2 0 0,-1-1-1,1-1 1,-1-1 0,0-1 0,-1-1-141,0-2 1,-1 0 0,0-2 0,0-1 0,-1-2 0,0-4 16,0 10 0,-2-6 0,0 3-15,-2 0 1,1 2 0,-2 0 0,1 0 287,0-5 1,0 0 0,-1 0 0,1 2-282,-1-3 0,0 3 0,0-1 0,1 0 0,-1-3 13,0 7 0,0-3 1,-1 2-12,1-7 0,0 0 0,-1 1 1,1-2-11,0 1 1,1-2 0,-1 3-2,-1 2 0,0 3 0,1 1 0,-1-4 9,1-2 1,1-3-1,-1 0-9,1 4 0,0 0 0,1-8 60,-1 3-222,3-17 162,2-41 0,0-9 0,0 19 0,0-16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25:28.4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19028 9373 15423,'-2'-27'-278,"1"9"0,1 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25:45.4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3460 6651 22038,'21'-24'14,"-7"10"1,6-5 0,6-5 0,5-4 0,4-3 0,4-3 0,2-3 0,3-1 0,1-1 0,0-1 0,1 0 0,-1 0 0,-1 2 0,-2 1 0,-3 3 0,-3 2 0,-5 4 0,-4 4-671,12-12 1,-8 7-1,-2 2 1,2-2 0,7-7 515,-11 12 0,6-4 1,3-4-1,5-3 1,2-2-1,2-2 1,2-1-1,0 0 1,0 0-1,-2 0 1,-1 1-1,-3 3 1,-4 2-1,-4 3 1,-5 3-1,-6 5 1,-7 5-1,-7 5-185,-11-5 1022,-10-2-2203,-20 12-133,0 12 1,-3 2 1362,11-2 0,-2 2 80,-5 5 0,-4 3 0,5-1 107,-10 6 61,0 1 0,2-2 2257,17-8-2498,-10 3 151,33-13 62,15-5 1598,19-7 1,9-3-1540,-13 5 1,1-1 0,2 0-1028,9-4 0,3-1 0,-4 1 1055,2 1 0,-6 1-48,6-3-408,-22 23 492,-10 5 218,17 28 190,-11-8-302,-4-1 1,-2 2 1464,-6-5 0,-1 0-1516,0 6 1,-1 1-1762,-2-3 1,-2-3 818,1 13 1,0-18 0,0-17 0</inkml:trace>
  <inkml:trace contextRef="#ctx0" brushRef="#br0" timeOffset="6132">26833 6092 17518,'-44'3'86,"0"0"1,10 0 0,-2-1 0,-1 2-69,-10 2 1,-1 2 0,-2-1-11,10-3 1,1 1-1,-3-1 1,-1 0-665,-2 0 1,-3-2-1,-1 1 1,-1 0 0,0-1 660,9 0 0,-1 0 1,1-1-1,-2 1 0,-1 0 1,-2-1-279,2 1 0,-3 0 1,-2 1-1,0-1 0,-1 0 1,1 0-1,1 0 0,2 0 274,-4 1 1,2-1 0,1-1 0,0 1 0,-1 0 0,-1 1-114,3-1 0,-2 0 0,0 1 0,0-1 0,0 1 0,0-1 0,2 0 111,-3 1 0,2-1 0,0 0 0,0 0 1,0-1-1,1 1-84,1 0 1,-1 0 0,1 0 0,1 0 0,0 0 0,2-1 31,-1 1 0,1-1 1,1 0-1,2 1 0,4-1-293,-10 2 1,4 0 0,23-5-1425,30-5 714,20-2 0,11-2 421,-5-1 0,2-2 1,1-2 337,2-1 0,-1-2 0,-2 0 297,8-2 0,-6-1 259,-8 0 1,-8 0 43,-8 0-214,-6 2-100,-7-7-342,-7 6 39,-16-1 1,-8 2-200,-11 8 1,-7 5 551,2-3 1,-4 1-1,2 3 455,9 5 0,1 2 0,1 5-220,-1 3 0,2 5 1,5 6 141,9 8 0,6 6 0,2-2-234,-6 8 0,2 0 680,4-6 0,1 1 0,-2-4-546,-2-4 0,-2-3 1322,0 1 0,0-1 305,-7 12-3421,5-10 2257,24-21-1894,23 5 0,12 4 22,-7-1 1,3 0 0,0 1 685,1-1 1,0 0 0,-1 0-1,12 6 1,-8-4 0,-18-7-1</inkml:trace>
  <inkml:trace contextRef="#ctx0" brushRef="#br0" timeOffset="15099">2921 9822 18369,'30'-36'205,"-2"11"1,6-3 0,1 1-1299,0 1 1,1 1 0,6-3 805,-8 4 0,3-1 0,4-3 0,1-1 0,1 0 1,-1 0-1,-3 2 301,-1 0 1,-1 1 0,0 0 0,-1 0 0,2-1 0,0-2-139,-2 2 1,1-3-1,2 0 1,0-1 0,-1-1-1,-1 1 1,-1 2 0,-3 0 114,4-3 0,-3 1 0,-1 0 0,-2 0 0,0-1-125,1-5 0,-1-1 0,0-1 0,-3 2 1,-4 4 101,0 0 0,-5 4 0,0 0-370,1-2 1,0 1 0,-3 3-183,4-13 377,-7 9-129,-3 7 970,9-13-824,3-1 136,2 4 1,1-2 33,-8 11 1,1 1 713,10-9 0,3 2-745,-7 11 1,2 3 30,7-5 1,2 2 16,-1 2 0,-1 1 1151,-2 1 1,-2 2-1132,12-6-12,-13 5 1,-2 1 3270,-14 7-3110,8-4 8,-14 5-426,-1 2-51,-8 1-279,-19 6-1057,-16 8 1,-6 2 1449,2-1 0,-2 1-610,5 0 0,-2 1 0,3-1 625,-2 3 0,4-1-2262,-7 8 1832,21-9 262,16-8-207,17-4 549,2-1 107,33 1 513,-7-1 0,5-3-225,-5-4 1,1-2 0,0 1-53,-6 0 1,0 0-1,-4 8 1295,10 21 0,-11 8-1051,-20 5-936,-10-2 1,-5 11-1,-1 1 1,2-9-683,-1-6 0,5-2 1031,10 5 0,7 3 0,-2-9 0,-1-9 0,11-13 0,0 0 0</inkml:trace>
  <inkml:trace contextRef="#ctx0" brushRef="#br0" timeOffset="27333">14516 12637 21097,'27'2'666,"5"-1"1,9-1 0,0 0-516,-5 0 0,0 0 1,3 0-808,-3 0 1,3 0-1,2-1 1,1 1 0,1 0 389,0 0 0,1 0 1,1 0-1,1 0 0,-1 0 1,-1 0 68,4 0 1,-2-1-1,1 0 1,0 0 0,2 1 215,-7-1 0,0 0 0,2 0 0,0 1 1,0-1-1,0 0 0,-1-1-71,5 1 0,0-1 0,0 0 1,-1 0-1,1 0 0,1 0 57,-5 1 1,0-1 0,1 1-1,-1 0 1,1 0 0,1-1-1,0 1-125,-2-1 0,1 0 0,0 1 1,0-1-1,1 0 0,-1 0 1,0 0-1,0 1 121,3-1 1,0 0 0,0 0-1,0 0 1,-1 0 0,0 0-1,1-1-1,-1 1 0,1 0 0,0-1 0,0 0 0,-2 1 0,-2-1 0,-2 1 1,8-2 1,-3 1-1,-3 0 1,0 0 338,9 0 0,-2 0 0,-9 1-318,6 1 739,-20 1 1,0 0-779,16 0-3,-15 0 1,-1 0-43,-3 0-33,-15 0 95,-9 0-3277,-1 0 2724,0-11 0,0 9 0,0-9 0</inkml:trace>
  <inkml:trace contextRef="#ctx0" brushRef="#br0" timeOffset="28632">18627 12643 18913,'28'-1'609,"1"-1"0,15-1 0,6 0 0,-4 1-436,-7 0 1,1 0-51,2-1 1,7 1-1,1-1 1,-3 1-222,-2 1 0,-1-1 0,1 1 173,-2 0 1,2-1 0,1 1 0,-3 0-376,4 0 1,-1 1 0,2-1 406,-10 0 1,3 0-1,0 1 1,1-1 0,-1 0-9,9 1 0,-1 0 1,0 0-1,2 0-80,-4 0 0,1-1 0,0 1 0,1-1 1,-1 1-532,1 0 1,0 0-1,-1 0 1,-1 0-1,-2 0 524,-3 0 1,-3 0 0,0 0-1,1-1-49,9 1 0,3-1 0,-2 0 0,-4 0 50,-5 1 0,-4-1 0,2 1-432,-1-1 0,2 0 1,1 0-1,-3 1 465,-1 0 1,-2 0 0,-1 0-542,14 1 0,-3 1 492,-11-2 0,-4 1 1384,10 3-1386,-37-3 27,-2 0-16,1-1 159,14 3-1044,1 0 1829,1 0-3040,-5 0 2090,-14-9 0,1 4 0,-1-4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26:57.5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18930 6708 20145,'0'39'540,"0"1"1,0 0-1,0-2 1,0 2 0,0 2-1,0 3-1087,-1-2 1,1 4 0,-1 1 0,1 2 0,-1 0 0,1-2 318,-1-1 1,1-1 0,0 1-1,-1-1 1,1 1 0,1 0 54,0 2 1,0 1 0,1 1 0,-1-2 0,1 1 0,0-2 169,0-4 0,-1 0 1,1-1-1,0-1 0,0 0 1,1-2-108,0 10 0,1-1 0,0-2 0,0-2 23,-1-4 0,-1-1 1,0-2-1,0-4-647,-1 5 0,-1-8 689,0-2-627,-5-46 364,-2-1 886,-7-21-1173,-9-3 1978,2 7-1501,-5-2 1,-4-3 63,8 12 1,-1 0 31,-8-11 0,0 2 5,11 13 0,3 3-59,-4-5-1173,16 41 689,11 12 0,8 9 1,0 2 572,-3-4 0,1 1 0,1 2-12,4 9 1,1 2 0,1-3 15,2 1 0,0-3 834,-2-4 0,1-2-801,0 0 0,0-1 546,-1-3 1,0-5 359,12-5-923,-12-46 1,-1-23 0,0 1 695,-3 8 1,0 1 0,1-3-1166,-2-1 1,2-4 0,-1 1 0,-1 5-1204,7-10 1,-1 7 1272,-5 17 1,-2 3 0,1 2 0,1 6 0</inkml:trace>
  <inkml:trace contextRef="#ctx0" brushRef="#br0" timeOffset="4267">6221 11362 17406,'34'-16'128,"1"1"1,-1-1 0,1 1 0,1 0 0,5-2 0,2-1-1,2 0 1,0 1 0,-1-1 0,-3 2-13,7-2 1,-3 0 0,0 1-1,1 0 1,2-1-586,-5 2 1,2-1 0,1 0 0,1-1 0,-1 1 0,-2 0 0,-3 1 73,2 0 0,-2-1 0,-2 1 0,0 0 1,-1 0 422,8-5 0,0 0 0,-2-1 0,-2 1-361,1-2 0,-3 0 0,2-1 335,-5 2 1,3-1 0,-2 1 0,-5 1-246,8-6 1,-6 3 102,-12 7 0,-4 4-67,-8 4 0,-10 8-254,-1 1-574,-11 1 2406,-16 8-2032,-17 6 429,15-2 0,0 1-256,-7 3-1702,29-17 2196,36-21 0,22-10-514,-12 8 1,4-2-1,0 0 578,-9 3 0,1 0 0,0 0 0,-2 1-123,5-1 1,-2 1-1,-5 3 204,-6 2 1,-7 2-942,-8 5 258,-9 12 1345,-4 9-819,-3 10 960,-11 17 1,-2 4-818,7-18 1,1-1 735,-3 5 1,-1 3 0,2-2-667,0-2 0,2-2-171,1-1 1,1 1 1601,-1 5 0,1-2-2457,-2 12-2458,3 0 2457,4-23 1,0 0 0,3-15 0</inkml:trace>
  <inkml:trace contextRef="#ctx0" brushRef="#br0" timeOffset="10881">15195 10608 15311,'26'-23'1434,"3"1"-1333,-16 18 308,22-4-2048,-9 3 1,1 1 1430,3-2 1,2 1-408,10-2 1,0 1 670,-12 1 0,0 0-739,10 0 0,0 1 705,-14 1 1,0 0-525,9 1 0,1-1 513,-3 2 1,0-1 559,8 1 1,-1 0-572,-10 0 0,-1-1 764,7 1 0,-4-1-758,-2-1-1,-5 1 1,3-1-6,-3 1 0,0 0 0,20-2 0,3 2 2268,-25 2-2262,21-2-6,-22 1-22,27 0 16,-35 1 6,21 0 6,-18 0 5,24 0-118,-18 0-1533,3 0-1637,-14 0 2457,-10-1 1,1 0 0,-2-1 0</inkml:trace>
  <inkml:trace contextRef="#ctx0" brushRef="#br0" timeOffset="21585">26614 9846 17249,'-39'11'479,"0"0"1,-1 1 0,1-1 0,-5 1 0,2-2 0,-2 1-1300,5-2 1,0 1 0,-2-1 0,0 0 326,-3 0 1,-2 0 0,1-1 0,-1 0 486,3 0 0,1 0 0,-1 0 1,-5 1 13,6-1 1,-3 1 0,-3 1 0,-1 0 0,0 0-1,0 0 1,2-1-104,2 0 0,2 1 0,-1-1 1,0 0-1,1 0 0,-2 0 1,-1 1 98,2-1 1,-3 0 0,0 1 0,0 0 0,0-1 0,0 1 0,2-1 0,2-1-204,-3 2 1,3-2 0,0 1 0,1-1 0,0 0 0,-1 0 186,-5 0 1,-1 0 0,-1 0 0,2 0 0,2-1 0,5-1 411,-9 0 0,5 0 0,0-1-410,3 0 0,-1 0 0,1-1 1,6 0 481,0-1 1,3-2-473,0 2 0,-1-1 1128,5 0 1,-2-1-1230,-14 2 0,-1 0 34,11-2 0,-1 1-49,-1-1 0,-4 0 1,2 0-1174,-3 0 1,-1-1 1202,4 0 0,-2 0 1,1-1-432,3 1 0,1 0 0,1 0 514,-10 0 0,2-1 3,5 1 0,1 0-6,3 1 1,2 1 1427,-11-1-1473,10 2 1,0-1 2134,-16 1-2160,24-1 1,0 0 3351,-22 1-3335,9 0-3218,24-2 3017,4 0 75,8-1-2638,2-17 2493,3 1-1378,11-20 1703,6 10 5,4 3 0,-2 6 0,3 3 5,-5 4-44,23-8-56,-9 6 1517,11-5-1434,-14 4-1734,-8 1 1550,-12 4 1517,-5 4-1506,-6 2 2078,0 2-2834,3-3 504,-1 1-453,6-3 436,-4 0 219,0 2-90,-4 2 370,-18 7 212,-14 9-159,10-5 0,-2 1-59,-2 3 1,0 2 18,3-2 1,2 1-11,-2 3 0,3 0-4,-6 7 18,1 6-56,16-19-1664,-6 12 2072,10-13 707,5 17-942,29-3-196,-3-1-482,13 1-2778,-1 2 2553,-17-12 1,6 5-1,-23-15 1</inkml:trace>
  <inkml:trace contextRef="#ctx0" brushRef="#br0" timeOffset="45597">14756 8232 17098,'29'23'162,"-14"-2"1,5 10-1,3 9 1,3 5-1,2 5 1,0 2-1,1 0 1,-2-1-1,-1-3 1,-4-6-1,-3-7-209,2 6 1,-4-7 0,0 0 0,3 8-252,-1-7 0,4 8 0,3 4 0,1 4 0,2 2 0,-1 0 0,-1-3 0,-2-2 1,-4-6-1,-5-7 0,-6-9-2979,-4 23 1754,-1-17 1999,-2-22 47,-12-46-627,-1 13 1,-2-1 94,1-1 1,-2 2-87,-11-3-611,14 21-207,7 12-648,1 6 1456,9 14 1,6 15 0,3 6 0,0-1 0,-4-10 437,-3-4 0,1 0-29,2 5 1,4 12 0,1 1 0,-4-13 0,-6-23 794,-11-43 0,-6-19-1029,0 8 0,-2-2 107,3 2 1,-1-3 0,0 2-89,-4-3 1,1 5 2865,-2-1-2261,0 5 1249,8 18-1949,1 1-268,6 14-3003,7 0 2627,20-6-2627,13-12 2773,-8 10 0,-2-1 0,5-8 0,-6 10 0</inkml:trace>
  <inkml:trace contextRef="#ctx0" brushRef="#br0" timeOffset="49111">6390 9503 17966,'48'1'819,"-13"1"0,9 2 0,2 0 0,-4 1-1912,0 2 1,-3 0 0,7 1 1034,-7-1 1,6 1 0,4 0 0,2 1 0,0 0 0,-1-1 0,-4 1 126,-2-1 0,-2 1 0,-1-1 0,0 0 1,1 1-1,2-1-187,3 1 1,2-1 0,1 1 0,0 0 0,0-1 0,-2 0 0,-2-1 129,5 1 0,-3 0 1,-1-2-1,0 1 1,-1-1-97,-1 0 1,-1 0-1,0-1 1,-1 1-1,-1-1 88,3 1 0,-1 0 1,-2-1-1,-1 1-341,7 0 1,-1 0 0,-2 0 330,1-1 1,-2 1 0,-3-1 195,-4-1 1,-4 0-348,3 2 1327,-24-1-1237,-12-4 1164,1 0-1483,-5-1 3627,-4 0-3549,-1 0-1227,1 0 706,5 3 482,10 6 156,-1 0-78,7 5 1,-4-8 262,-3-1-386,-3-2-2885,-3-3 3196,-41 1-1009,3-9 1,-3-3 1089,-2 5 0,0 0 0,8-3 0,0-1 0,3 1 0,2 0 0,-1 2-37,-18-2 1,0 3-1,16 1 1,0 2-26,-9-1 1,4 2 2161,11 2-2318,17 0 3494,11 1-3177,15 5-48,15 4-1690,1-2 1,6 2 1618,4 1 0,5 1 1,-2-1-741,-9-2 0,-2 0 0,2 1 756,7 1 0,1 2 1,-5-2-761,-11-1 0,-6-1 1234,4 2 96,-12-5 195,-12-6-447,0-24 0,-4-12-289,-4 2 1,0-2-46,0-13 0,0 2-168,-2 12 1,-1 7-615,-2 5-83,7 23-2392,-1 8 2697,2-3 1,-1 2-1,3-6 1</inkml:trace>
  <inkml:trace contextRef="#ctx0" brushRef="#br0" timeOffset="64093">16944 8053 16342,'5'-45'2279,"-1"10"-2279,-4 33-5,0 6 5,1 6-3277,5 26 3050,2 2 1,4 6 445,-3-7 1,2 3-1,0 1-195,1 1 1,1 1-1,0-1-13,0-1 0,1 0 1,-1-2 2,4 9 0,0-4-12,-5-11 1,-1-2-1064,1 4 0,-2 0 1061,-2-7 0,0 1-174,4 13 1,2 2-85,-2-7 0,0-2 198,0 0 1,-2-5 3,2-2 11,-10-19 124,-2-8 2307,0 0-2386,0-6-252,-4-3 3369,-2-7-3346,-5-3-119,-8-9 231,6 10-3160,-19-11 1476,-4 14-580,-4-2 2112,10 8 17,15 5-11,14 3-84,16 11 442,1-1 0,5 3 1,4 2 1083,-2-2 0,1-1-1140,12 5 0,1 0 1599,-13-6 0,0-2-1194,9 3 1,0-7-1888,13-25 1812,-18-8 1,-4-9-1370,-2-6 1,-6-5 448,-6 10 0,-3-1 1,-2 0 550,-5-10 0,-3 4 0,1-4 0,-4 18 0</inkml:trace>
  <inkml:trace contextRef="#ctx0" brushRef="#br0" timeOffset="117736">14625 8300 0,'46'-3'3,"0"1"0,0-1 0,0 1 1,-1-1-1,-2 0 0,3-1 1,4-2-7,-9 0 0,2 0 0,3-2 0,2-1 0,2 0 0,0-1 0,1 0 1,0-1 2,-6 1 0,0-1 0,2 0 0,0-1 0,1-1 0,0 1 0,0-1 0,0 0 0,0 1 0,-1 0 0,0 1 0,1 0 0,1 0 0,-1 0 0,0 0 0,0 1 0,-1-1 0,0 1 0,0-1 0,0 1 0,-1-2 0,3 0 0,2-2 0,0 0 0,0 0 0,-2 0 0,-1 1 0,-4 1 0,-3 1 0,-6 2 0,15-3 0,-8 3 0,-10 3 0,-5 2 0</inkml:trace>
  <inkml:trace contextRef="#ctx0" brushRef="#br0" timeOffset="119122">17584 7307 17781,'0'-37'485,"0"0"1,0 3 0,0 14-800,0 30 432,3 34-847,2-9 1,3 6 0,1 4 812,-1-7 0,1 3 0,0 2 0,1 1 0,0 1-26,2 0 0,1 2 0,0 1 0,1 0 0,-1 0 0,0-2-58,-1-4 1,-1 0 0,1 0 0,-1-1 0,1 0 0,-1-1 130,3 5 0,0 2 1,1-1-1,-2-5 1,-1-5-116,1 7 1,-1-7 218,0-4 1,-3-9-23,-6-18-667,-10-15 90,-18-20-1252,-4 0 0,-4-2 1543,9 8 0,-1-1-251,-7-4 0,1 0 321,10 8 0,3 2 9,-7-8 83,-1-9-1715,18 22 556,2 3 820,24 44 250,-1-7 679,-1 1 1,3 3-524,15 7 1,-1-2-157,1 0-503,-4 0 1,0-12 3335,-1-41-1283,-5-8-1637,-5-2 0,0-6-145,-1-1 1,0-4 0,-2 3 60,1 0 0,-2 1-1038,5-13 1,0 5 1208,5 12 0,-19 22 0,11 1 0</inkml:trace>
  <inkml:trace contextRef="#ctx0" brushRef="#br0" timeOffset="120703">10811 7145 14029,'16'45'299,"0"1"0,0-1 0,0 0 0,0 1 0,0-1 0,0 0 0,0 1 0,2-7 1,-3-7-1,2 10-597,-7-7 0,3 8 0,0 5 0,0 6 0,1 2 0,-1 1 0,0-1 0,0-3 1,-3-4-1,0-7 0,-3-7-484,1 6 1,-3-8-1,0-2 1470,2 10 0,0-7-688,-2-9 1313,-4-20-1291,-10-21-315,-10-8 0,-8-9 0,-2 0 231,5 5 1,-2 0-1,0-1 1,-1 1 52,1-1 1,0-1-1,-1 2 1,1 0-15,-10-5 1,1 1 0,8 9-639,8 9 543,24 34 0,11 12 174,2-5 0,4 2 0,2 2-573,-1 2 1,1 2-1,2 0 1,1-3 905,1-1 0,1 1 1,3-6-1,2-12-470,4-16 1,4-12-1,1-7 1,0-2-1,-5 5 92,5 1 0,-3 1 1,0-8-193,-8-3 1,2-7 0,0-3 0,-1-2-1,-4 1 1,-5 5 180,-1-4 0,-7 3 0,0 2 0,6-7 0,-3 5 0,-4-13 0</inkml:trace>
  <inkml:trace contextRef="#ctx0" brushRef="#br0" timeOffset="126340">15730 7582 15754,'0'-39'819,"-1"1"0,1-1 0,0-2 0,0 3-138,1 7 0,0 5-547,2 11-134,-1 5-818,0 23 384,7 21 0,5 10 448,0-2 1,2 4 0,1 3-592,-3-10 1,0 2 0,1 1-1,0 2 1,1 0 599,-2-4 0,2 2 1,-1 1-1,1-1 0,-1 0 1,0-2-445,1 1 1,-1 0 0,0-2 0,0 0 0,0 0 424,2 8 0,-1 0 0,0-3 1,-1-3-710,4 7 1,-2-6 706,-2-6 1,-3-5 193,-3-3-196,0-7 11,-8-12-5,0-5 1561,-1 0-1197,0-4 2033,-4-7-2790,-13-13 1741,-4 0 1,-4-3-1425,2 0 0,-3-1-1569,-11-9 1,-1 0 1393,11 9 0,2 0-957,-4-4 1,3 1 1201,-1-2 45,8 6-79,17 20-73,2 2-828,0 0 515,18 43 409,-2-20 0,1 3 27,5 10 1,2 2 1151,3-4 0,0-5-720,4 2 1910,-5-13-2111,3-53-253,-7 7 0,2-3-633,-5 5 0,2-2 0,-2 1 591,7-6 1,-2 3 1139,-5 7 1,-1 2-2219,-2-1 0,-2 0-2067,12-16 1554,-10 11 1,-1 1 818,0-3 1,-7 11 0,-7 14 0</inkml:trace>
  <inkml:trace contextRef="#ctx0" brushRef="#br0" timeOffset="230176">5497 10451 21114,'-6'-20'1317,"11"2"-875,27 11-89,3 0 0,9-1-180,-3 2 1,8 1-1,2-1 1,0 0-994,-4 0 1,-1 1 0,3-1 0,6-2 790,-16 3 0,4-2 1,4 0-1,1 0 1,2-1-1,1 1 1,-2-1-1,0 0 1,-3 0-1,-2 1-146,1 0 0,-2-1 0,-2 1 0,-1 0 1,1 0-1,1-1 0,3 0 176,1 0 0,3-1 0,3-1 1,0 1-1,0-1 0,-1 1 1,-2-1-1,-3 2 0,-4-1-304,5 0 1,-5 0 0,-3 1 0,0-1 0,0 2 314,9-2 1,0 1 0,-1 0-1,-2 1-263,-3-1 0,-1 1 1,-2 0-1,-1 0 256,3-1 1,-2 0 0,2 0 197,3-1 1,4-2 0,-2 1 0,-6 1-204,0 0 0,-2 0 180,-2 1 1,3-1-1,-6 1-185,9 1-29,7-1-39,-11 3 1751,-17 3-1899,8-2 0,2 0 1742,-1 1-4798,18-2 2457,-32 1 1,-10 4 0,-6-2 0</inkml:trace>
  <inkml:trace contextRef="#ctx0" brushRef="#br0" timeOffset="230845">8121 9784 16073,'31'-1'647,"9"16"0,2 7-619,-16-6 0,0 2 16,14 8 1,2 1-1684,-6-6 1,-3-2 452,-8-5 0,-2 1 630,5 7 1,-9 3 1555,-27 16 0,-15 1-949,0-17 1,-5-2-1,-2-1-763,-1 3 1,-1-1 0,0-4-928,-14-2 1,7-9 818,14-9 1,15-3 0,9 3 0</inkml:trace>
  <inkml:trace contextRef="#ctx0" brushRef="#br0" timeOffset="261822">19239 9318 17143,'-40'14'-2,"0"-1"0,-3 3 0,2 2 69,3 3 1,0 2 10,4-2 0,-3 1 1,-1 2-654,3-3 0,-1 1 0,-2 1 0,0 1 576,3-2 0,0 1 0,-1 1 1,-1 1-1,0 0-444,-4 2 1,-1 1 0,-1 1 0,2-1 0,4-1 415,1-3 0,3 0 1,2-1-1,1-2-464,-1 5 0,2-3 1,7-9-255,4-16-1146,18-22 1664,2-1 1,1-1 558,0-9-736,2-6 1692,-4 26-1400,-1 1-168,0 7-482,0 5 729,-3 18 2251,0-2-2218,-1 10 3276,-11 8-2742,-2-13 0,-2 0-518,-10 17 432,-4-4 639,25-24 246,25-6-969,0-2-224,6 0 0,5 0-135,5 0 1,3 0-1645,11 4 1,1 0-1,-7-2 1,-1 1-1,-6 1 1,-4 1 818,-2-3 1,-20-2 0,-2 0 0</inkml:trace>
  <inkml:trace contextRef="#ctx0" brushRef="#br0" timeOffset="270423">15046 12753 16756,'44'-2'3193,"-20"2"-2930,7-5-111,-15 4-3429,24 1 3164,-9 1 887,3 1 1,1-1-528,-4 2 136,2-1 1,4-1-152,-1 0 1,-1 0-377,-8-1 0,1 0 147,10 1 0,-1-2 42,2 1-40,10 0-1066,-16 0 0,0 0 1061,16 0 0,-1 0 0,-16 0 28,-5 0-23,17 0 187,-5-1-189,-14 0 0,1-1-3,20-2 3,-19 1 0,1 0 2,17-2 1,3 1-12,-21 2 1,-4 1 7,7 1 1,1-1-3,-6-1 5,12 0 1,1 0 2263,-5 0-2264,9-2 3271,-11 2-3154,2-2-116,-15 2 5,7-1-11,-6 1-6,7-1-3271,10 0 3151,-1-2-2142,2 1 2251,-5-1-1567,0-1 1528,-7 1 0,1 0-84,20-6 106,-4 1 1512,-11 0-1568,-23 8 2247,6-4-2213,-10 5 11,3-2-146,-3 3 837,-1-1-713,9 0-2499,10 0 2561,2-1-130,8 1 96,-18 0 28,-3 1-28,-9 0 1303,0 0-1276,0 0 3288,-1 0-3176,3 0-100,1 0-6,5 0-3190,2 2 3286,9 1-85,-5-1-5,1 2 12,-4-4-7,-7 1-2344,0-1 2306,-3 1 2108,-1 0-2159,2 2 17,3 2-84,12 6-2599,9 4 2823,1-2 2195,0-1-2262,-8-7-1,-5-1-5,6 0 0,-8-1 11,5 1 79,-8-2 95,11-1-734,14-1 611,5 1-43,-9 1 1,-1-1-20,9 2 3051,6-1-3023,-12 0-23,-16-1-10,5 0 10,-15 0-611,2-1 645,-4 0 923,0 0-956,-5 0-3205,-1 0 3199,-19-4 0,15 3 0,-15-4 0</inkml:trace>
  <inkml:trace contextRef="#ctx0" brushRef="#br0" timeOffset="271813">18522 12138 16448,'-29'7'-48,"0"1"1,-4 0 24,1 0 1,-3 1-1617,-10 4 1,-2 1 446,1 2 1,4-1 1887,13-4 0,3-2-685,-12 7 927,28-13-843,10-2-61,0-1-465,5-2 112,0-3-550,23-27 813,-19 20-2369,13-22 2436,-22 31-1379,-1-1 1312,-1 4-11,-3 0 16,-1 2 1769,-3 8-1651,3-1 2771,-2 12-2626,3-3-985,-7 12 2336,5-13-728,5 1-2750,23-13-1362,19 0 0,4 0 2457,-8-1 1,-17-4 0,-14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28:18.8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4432 5063 24962,'-23'10'229,"-3"-2"-1322,-7-9 1,-9-5 0,0 0 266,6 3 0,1 0 0,-2 0 761,-3-1 1,-2 0 0,0 0-1,1 2-332,-6 1 0,2 3 0,5 1 207,5-1 0,4 6-65,2 15 1,1 9 0,5 8 276,9-5 0,4 6 1,1 4-1,2 3 1,0 0-1,-1-1-104,1-4 1,1 1-1,0 0 1,0 1-1,0 1 1,1 0-1,-1 1 96,0-1 0,0 0 0,0 2 0,1 0 0,-1 0 0,1 0 0,0 0 0,1-1 41,1 4 0,0-1 0,1 0 1,1-1-1,-1 1 0,1-1 1,-1-1-14,0-3 0,-1-1 1,1 1-1,0-2 1,-1 1-1,1-1 0,0 0-34,-1 5 1,1-1-1,0 0 1,0 0-1,0 0 1,-1-1 33,1 0 0,-1 0 0,1 1 0,-1-2 0,1-2 0,0-2 247,0 3 0,1-2 0,0-3 1,-1 0-238,1 7 0,-2-3 0,1-1-21,-1 7 0,-1-3 910,0-14 1,0-1-939,0 7 0,0-2 1258,2 11-1256,1-14 1,0 3 10,1 2 1,0 0-11,0-2 0,0 3-764,2 4 0,0 3 0,2-2 755,3 6 0,2-2-507,-3-12 1,0-1 0,2-3 509,2-4 0,1-4 0,3 2-6,5 3 1523,-1-6-1517,11 6 6,3-11 72,5-6-19,-7-8 0,2-2-51,1 0 1,1-1 865,3-3 0,-2-1-936,-6 2 1,-2-1-2550,3-3 662,-17 5-1328,-8-6 0,-2-1 2457,0-8 1,-1 7 0,-1-1 0</inkml:trace>
  <inkml:trace contextRef="#ctx0" brushRef="#br0" timeOffset="5777">9670 3579 16219,'26'41'52,"0"-1"1,0 1 0,-1-1 0,1 1 0,0-1 0,0 1 0,0-1 0,-2-4 0,0 1 0,0 0 0,3 5-46,-4-6 1,1 2-1,2 3 1,1 1-1,0 1 1,0 0-1,-1-1 1,-1-2-1,-2-3-373,3 5 1,-1-1-1,-2-2 1,0-1-1,-2-2 1,-2-2 341,1 3 0,-3-3 0,0-2 1,-1 1 231,5 11 0,0-1 0,-5-5-253,-5-8 0,-4-7 432,-7-10-124,-2-10-493,-30-18 1,-12-13 175,15 10 0,0-2 0,-2-1-714,1 2 0,-1-1 0,-3 0 1,0-2 750,-2-1 0,-2-2 0,0-1 0,0 2 1,3 2 113,-5-1 1,2 3 0,0 0-448,-11-10 1,-1 0 0,25 19 301,37 31 1,16 9-259,0-10 1,8-1-1,3 0 1,0 1 647,-4 0 1,0 1 0,2 0 0,0-3 0,0-5-489,8-4 0,2-6 0,-2-3 0,-5-5 56,5-9 1,-7-11-351,-14-3 0,-2-10 1,-2 0-1,-4 5-986,0 4 1,-3 1 1449,9-17 0,-5 10 0,-12 27 0,-4 9 0</inkml:trace>
  <inkml:trace contextRef="#ctx0" brushRef="#br0" timeOffset="51029">4928 9481 17742,'21'4'1748,"-3"-1"-1132,-13-4 453,6-3-49,9-2-280,25-5-528,-10 3 1,6 0-66,-3 2 0,5-1 0,3 0 0,1 1-720,-3 0 0,2 0 0,0 0 0,1 0 0,0 0 603,-2 1 0,1 0 0,0-1 0,-1 1 1,-1 0-10,7 0 0,0 0 0,-3 0 0,-4 1-6,-7 1 0,-3 0 0,0 0 7,4 0 0,0 0 1,1-1 1,3 0 0,1 1 1,2-1-28,1 1 0,2 0 0,2 0 0,-1 1-567,-2 0 0,0 0 0,1 0 1,3 1 568,-7 0 0,2 1 0,1-1 0,0 1 0,0 0 0,-3-1 3,1 1 0,-3 0 1,0 0-1,0 0 0,2 0 0,-2 0 1,2 0 0,0 0 0,0 0 0,-1 0 0,-2 0-1,7 0 1,-1 0 0,-2 0 0,-2 0 10,5 0 0,-2 0 1,0 0-14,-6 0 0,0 0 0,-1 0 0,-3 0 5,8 0 1,0 0-6,2 0 0,5 0 0,0 0 0,-9 0 0,0 0 0,4 0 1,-6 0 0,4 1 0,1-1 0,1 0 0,0-1 1,-4 1 0,1-1 0,1 0 0,0 0 0,-1 1 0,-1-1-2,4 0 0,-1 1 0,0 0 0,0-1 0,3 0-210,-6 0 1,1 0-1,2-1 1,1 0-1,-2 1 1,0-1-1,-3 1 212,4-1 0,-3 1 1,0 0-1,0 0 0,2 0-2,-2 0 0,1 0 0,2-1 0,-1 1 0,0 0 0,0 0-3,5 0 1,1 1 0,0-1 0,-3 1 0,-3-1 2,6 1 0,-5 0 0,4-1 0,-6 1 0,5 0 0,1 0 0,-4 0 0,-6-1 761,4 1 1,0 0-760,-3 0 1,5-1 0,2 1 0,-4-1 12,-3-1 0,-2 0 0,1 0 561,-3 0 1,3 0 0,-1-1 0,1 1-566,-2 0 0,0 0 1,1 0-1,2 0-9,2 0 0,3 0 0,1 0 1,-1 1-1,-2-1 13,-3 1 1,-3 0-1,1 0 1,3-1-11,2 1 1,3-1-1,2 0 1,-2 1 0,-3-2-714,9 0 1,-4 0 0,0-1 757,-3 1 0,0-1 1,0 0-102,-7 0 1,2 1 0,0-1-1,-1 0 55,8 1 0,0-1 0,3 1-277,-8 0 0,3 0 0,1 0 0,-1 0 0,-5 0 273,5 1 0,-4 0 0,0-1 486,3 1 1,0-1 0,-9 1-470,4-1 16,-3 1-36,-2 1 1,3 0 4,5 0 1,3 1-423,-11 1 0,2 1 1,2 0 434,11 1 0,3 1 0,-4 0 743,-5 0 0,-3 1-758,10 1 0,-4-2 40,-9-2-40,3-1-764,1-1 0,3 0 761,-12 0 0,0 0 0,17 0 0,-2 0-14,-19 0 1,-4 0 1533,15 0-1517,-15 0 0,-11 0-6,-1 0-5,-3 0 2246,-4 1-2235,-5-1 216,0 1-216,-43-13 0,32 10 0,-33-10 0</inkml:trace>
  <inkml:trace contextRef="#ctx0" brushRef="#br0" timeOffset="52835">8681 11095 20935,'16'-36'84,"0"0"0,5-3 0,2-3 0,-1 6-82,-7 12 1,1 0 94,7-10 0,3-4 0,-3 4-21,-7 13 0,-1 0 75,13-17 0,0 0-67,-9 15 1,-1 0-1178,1-2 1,2-2 0,1-1 1107,3-7 1,1-1 0,-1 0-771,-3 6 1,-1 0 0,0-2 775,0 1 0,0-3 0,0 1 0,-3 3-710,2-8 1,-3 3 705,-3 0 0,-3 2-107,-1-14-318,-17 21-304,-18 10 353,0 12 1,-5 5 898,-15 4 0,-2 3-789,2 2 0,1 4-101,11 1 1,0 3 0,4 0 74,5 2 1,4 1-1080,-9 15 2385,54-34-930,11-20-85,-11 6 1,1 0 803,-3-2 0,0-1-815,2-2 1,-1-1 0,13-11 22,-4 4 0,2-2-12,-9 4 1,0 1 36,5-5 1,-2 0 2,-5 3 0,-3-2 2,-5 1 1,-2-1-126,1-9-358,-7 7-1680,-4 29 2099,9 20 1,1 10-329,1-4 0,0 2 429,6 8 0,0-1 539,-5-9 0,0-2-405,-2-1 1,-1-1 50,11 18-201,-2-3 1632,-3-8-4735,-12-17 2877,-7-4 0,0-5 0,-7-5 0</inkml:trace>
  <inkml:trace contextRef="#ctx0" brushRef="#br0" timeOffset="61860">26026 7804 20201,'30'8'483,"-1"-1"1,0 1-1,1 3-1576,8 5 1,5 4 0,0 3 825,-9-3 1,0 2-1,-1 1 1,0 1 0,0 1 1,0 0 0,-1 1 0,0 0 274,-2 1 1,1 1 0,-2-1 0,-4 0-227,6 12 0,-4 0 225,-1 4 1,-2 0-491,-7-6 0,-1 0 512,-2-5 0,0 2 0,0 0 29,-1-2 1,-1 0 0,1 1-45,2 6 0,-1 1 0,0-3 495,1 2 0,0-1-508,-1 3 1,0-3 1548,2 7-1540,-1 0 1123,-6-18 1,1 0-1130,4 20 3271,-2-4-3132,-2 5-1783,-4-22 1,-1 1 1592,1-2 0,-1 0-1086,0 3 1,-1-1 1136,2 15-1516,0-1 1522,-4-14 0,0-2-11,3 6 0,-3 9 1523,-2-21-1529,-1 16 1,-6 9 5,1-8 0,-1 2 2,-1-2 1,0-1 0,0 1 0,0-1-3,-2 11 6,2 0-12,3-20 6,-2 9 0,1 1-6,2-7 1121,0 7 0,0 1-1160,2 0 22,-1 1 1,1-1-62,1-6-101,-3 14 129,1-22-39,-2 7 28,2-18-34,-2 8 45,-1-5 3185,-5 16-3191,5-13-3215,-2 3 3213,8-16 215,0-5-146,0-5-61,0-4-2296,0-1 2307,0-6-156,0 2 167,0 3 2202,0-2-2332,0 7 69,-5-4-2179,-1-2 2224,-4-7 0,1 1-6,-2-4 50,3 7-39,-6-11 34,7 13-34,-10-14 6,5 4 39,-4-9 0,1 2 6,-2-10-1479,8 14 1479,1 2 11,6 2-12,-1 0 1524,2-11-1473,-1-6 0,2-2-28,2 5 0,0-3 14,0 5 0,1-1-34,0-14 0,1-2-484,-2 16 0,0 0 1,-1 1 497,1-9 1,-2 2-23,1 0 0,-1 1 22,1 7 1,-2 0-18,-1 2 1,-3-3 7,1 0 0,-1-3 1,0 2-14,-1-4 0,0 1-3,-2-7 0,0 1 8,3 4 1,0 3-6,0 4 0,0 1-28,0-7 0,-2-2-28,-1 4 0,-1-2 0,-1 0 20,1 6 1,0 0-1,-1-2-15,-2-3 1,-2-4 0,0 0 0,0 3-44,-4-5 1,-1 3 0,0 1 46,1 4 0,-1 1 1,0 2 742,-7-9 1,1 4-741,-4-3-94,11 8 1,1 2-137,1 4 151,-6-12-197,6 21-178,-8-1 352,0 1 1,-2-2 125,-2-5 1,0-1-46,-6-7 1,1-1-12,9 6 1,3 0 41,5 5 0,1 1 12,-3-5 0,2 2-58,0 4 2349,-12-15-2269,20 28-118,0 4-576,6 2 1048,2 15-354,1-2-1180,7 13 0,3 4 1219,0-4 1,3 0-1,3 8 0,1 0 0,2-3 1,-2-3 4,7 9-1599,2-2 1706,-5-5 0,8 6 1,0 1-1,-4-5 596,0 1 1,-1-1-722,1 1 1,4 3-1,0 0 1,-6-4 1250,0-1 0,-5-4-1070,4 3 11,-1 0 1,1 0-40,0 1-76,-3-5 1,0 3-26,2 6 1,-1 2-60,-1 1 1,-1 2-9,-4-6 0,0 2 1,-1 0-9,2 12 0,-2-1 54,-4-13 1,-1 1 0,0 1-20,2 8 0,0 2 0,-1-2-4,0 4 0,-1-2-32,0 4 1,-1-4 3,-5-2 3270,-2-14-3184,-1-1-3337,0 23 3250,-2-19 1,-2 2-1035,1 7 0,-1 2 1038,-1-7 1,0 1-1,0-2-770,-1 3 0,2-1 763,-1 2 1,1-4-3,1 0 0,3-10 0,-1-10 6,1 4 1511,0-5-1500,0 8 2273,0 4-2284,0-4 39,-3 17 84,-6 0-129,-1-4-555,-6 5-245,8-27-500,-2 1-1977,-4-15 0,1-10 2457,-7-10 1,11 7 0,3 1 0</inkml:trace>
  <inkml:trace contextRef="#ctx0" brushRef="#br0" timeOffset="136576">13970 4600 13351,'-1'-35'819,"1"0"0,-1-1 0,0 2 0,0 3 147,2 2 1,1 6-727,-1 12-430,-1 6-236,5 9 365,14 35 102,2-4 0,7 9 0,3 3-321,-9-14 1,2 3 0,2 2 0,1 1 0,-1-1 0,-1-1 280,-2-1 0,1-1 0,-2-1 0,1 2 0,1-1 0,0 2-406,0-1 1,1 3 0,1 0-1,0 0 1,-1-1 0,-3-4 0,-3-4 404,1 2 0,-3-4 0,-2 0 308,12 19 0,-14-18-308,-24-41 0,-12-18-112,-4-4 0,-7-5 107,11 12 1,-2-2 0,-2-1 0,-2 0-95,-1 2 1,-2 0-1,-1-1 1,0 2-1,2 0-103,1-1 1,1 1-1,1 2 1,-2 4-72,-9 1 1,0 5-1,13 15 249,26 27 0,14 17 0,1-2 26,-4-2 1,3 2 1,3-4 0,5 4 1,2 0-1,0-7 96,0-6 1,0-5 0,4-4-339,12-3 1,5-4-1,-2-4 302,4 3 1,-2-9 734,-8-10 0,0-7 0,-5-7-928,-5-14 0,-8-9 1,-4 2-654,-3-1 1,-8-1-312,-8-4 1,-5-5 0,-6 8 545,-4 14 1,-5 6 0,-8 0 0,3 8 0,13 10 0</inkml:trace>
  <inkml:trace contextRef="#ctx0" brushRef="#br0" timeOffset="139577">17548 12647 17076,'35'-22'76,"1"1"1,-11 6-1,2 0-26,10-4 1,5-2-1,0 2-4,-10 6 1,0 1 0,0-1 11,8-2 0,1-1 0,0 0-247,-2 2 1,-1 0-1,0 0 234,-2-1 0,-1 1 0,2-1-865,-2 0 1,2-1 0,0 0 0,-3 0 737,-2 1 0,-2 1 1,0-1-41,3-2 1,0-1 0,-8 2-495,-1-9-957,-44 6 228,-29 8 1239,17 8 0,-3 4 3,3 4 0,-2 2 1,2 2-159,-8 4 1,3 0-362,4 3 1,5-4 689,11-14-124,43-17 0,18-6 53,-6 2 0,2 0 3,-6 4 0,2 0 0,0 1 200,0 4 0,0 1 0,0-2-170,-3-4 0,-1-1 0,0 2 197,7-2 1,-3 0-326,1-5 0,-11 5 2189,-21 15-2517,-8 5 3659,-14 5-3429,-12 15-2891,-7 12 3146,17-11 0,2 1-2327,-2 14 2620,10-15-189,30-12-158,3-11 9,6 0 0,2 0-19,5-2-93,-10 1 0,-1 3 98,1 15 101,-5 14-598,-18 2 1,-3 8-1,-3-2 497,-1 4 0,-1 0 0,0 8 0,0-4 0,-5-12 0</inkml:trace>
  <inkml:trace contextRef="#ctx0" brushRef="#br0" timeOffset="195686">9873 15547 21041,'28'-30'95,"-3"13"1,9-3 0,9-4 0,3-1 0,3-1 0,-3 2 0,-4 2 0,-9 5-94,4-3 0,-7 5 0,6-4-412,-2 2 0,6-4 1,6-3-1,1 0 1,0 0-1,-4 2 0,-4 4 1,-9 5-780,4 2 0,-5 2 650,10-4 1,0-2 540,-6 3 1,0 0 538,1-2 1,-2 0-564,7-5-1489,-11 5 1516,2-1 1,0 0-1,3-2-5,-2 0 0,0 1 17,-2-2-11,-5 3-1,-16 9-5,0 0 1512,-2 2-1529,11-8 2285,-6 3-2273,7-4-1,-10 6-5,13-12-2180,-13 11 2068,5-4 62,-11 10-1580,-2 2 1674,0-2-878,3-6 21,-2 5-772,-8-4 1467,-5 7 135,-7 0 2510,6 0-2522,7 0 2837,4 0-3094,2 0 101,0 5-12,0 2-1231,30 7 1450,1-6-17,-1-4 0,2 0-12,-4-4 1,-1 0-123,12 0-28,-9 2-248,-22 10 467,-16 15-1406,-5-5 0,-3 1 1366,-9 14-6,-10-2 1042,18-16-1087,7-9-723,1 1-144,8-8-1765,0-2-639,6-1 2936,1 0 1,0 0 0,-1 0 0</inkml:trace>
  <inkml:trace contextRef="#ctx0" brushRef="#br0" timeOffset="198753">20933 14683 14600,'-35'-1'323,"1"0"0,0 0 0,2 0-239,-3-2-1723,-2 2 1,-4-1 569,7 1 1,-2 0 716,-2 0 1,-4 0-1,0 0 367,4 1 0,0 0 0,1 0-147,1 0 1,0 0-1,0 0 132,0-2 0,0 0 0,0 0-76,-14-2 1,1 0 50,2-2 0,1 0 22,10 2 0,1 0 665,-4 1 1,2 1-736,-8 1 27,0 1 1,0 0 34,2 0 2,4 0 1,3 0 3,11 1 113,-9-1-108,17 1-1522,-2-1 1511,2 0 1522,-3 0-1690,-2 0 1898,-7 0-1842,3-1 5,-7 0 1,-1 0 106,-5 0-6,14 0 0,0 0-33,0 1-1,19 0 2963,-1 0-3097,6 0-27,1 0 262,0 6-3269,-4 2 3308,-5 7-5,-5-2-84,2-3 162,3-6-162,6-3 6,0-1 11,-4 1 3259,-8 2-3177,-9 0-3376,-1 1 3414,5-2 48,10-1-57,9-1-234,1 0 61,5-3-1994,10-4 2275,11-4-141,11-6-95,1-1-1584,-7 5 1494,-10 4-84,-10 6-173,-6 3 1612,3 0-1494,0 0 1993,7 0-2184,-1 0 3655,5 0-3240,-6 0-3272,2 0 3128,-11 0 188,2 0 6,-6 0-79,1 0 62,-10 7-1607,-14 9 2553,-15 9-512,14-9 0,1 1 284,-17 7-248,14-4-397,15-12 22,9-3 56,2-5 2252,0 2-1798,5 3 2643,11 5-2819,2-1-2299,15 5 1022,13-3 1,-21-3 0,8-2 0</inkml:trace>
  <inkml:trace contextRef="#ctx0" brushRef="#br0" timeOffset="236850">21129 7540 13446,'-1'-21'1389,"-23"5"-2482,-8 26 1,-10 12 0,-2 1 499,7-6 0,-3-1 0,-1 1 0,-2 2 420,1 0 1,-2 2 0,-3 1 0,0 1 0,1-2 0,3-1 172,2-2 0,0 0 0,2-1 0,1-2 0,0 0-228,-5 2 1,-1-1 0,4-3-1,5-8-352,0-12 1,10-8-328,19-24 671,16-4-655,22 22 1,4 9 2407,-15 15-1153,22 17 28,-52 23 0,-14 8-314,13-18 1,-1 0-40,-2 4 0,-1 3 1,2-6 2346,2 1-1725,1 9-465,5-30-2958,17-2 2762,16-23 0,-8 8 0,4-9 0</inkml:trace>
  <inkml:trace contextRef="#ctx0" brushRef="#br0" timeOffset="238967">23016 11885 19882,'32'-9'56,"1"0"0,4 3 0,7 2 0,3 1 0,-1 1-876,-1 1 1,1 0 0,1 2 0,0-1 348,-5 0 0,1 0 0,1 1 0,-2-1 0,-3 1 44,14-1 1,-3 1 0,-10 0-364,4 3 20,-42-1 804,-34 5-615,6-6 1,-5 0 577,-12 2 0,-3-2-3,9-2 1,0-3-1,-3 1-111,3 0 1,-3 1 0,0-1 0,2 0-323,0 0 1,2-1-1,1 0 269,-5 0 0,1 0 1,18 4 522,20 2 516,34 0-757,1 0 0,7 0 0,-3 0-84,-5-1 0,1 1-25,11-1 1,4 1 0,-5-1-4,-11-1 0,-1 0-41,4 1 0,5 0 0,-5 0-402,-4 0 1,-6 0 0,-2 3 436,-31-3-20,-20-1 1,-6-2 25,-11 1-6,12-1 1,-1-1 704,-1 1 1,1 0-809,5-1 0,2 0 2187,-11 1-1866,55-1 1426,5-1 0,5 0-1398,4-2 1,5 1 0,-1-1-169,-1 0 1,-1 0 0,-1 0-1712,15-1 1,-7-1 1534,-15 2-969,-49 4 1,-16-1-567,11-3 1,-1-1 1185,-11 4 1,4 0 0,12-9-1,22 11 1</inkml:trace>
  <inkml:trace contextRef="#ctx0" brushRef="#br0" timeOffset="241781">9625 7911 19647,'24'-36'2481,"11"10"-2406,-10 16 1,4 2 61,10 3 1,6 4-958,-8-1 1,4 2 0,1 0 0,0-1 262,-1-1 0,1-1 1,0 1-1,-1 0 262,0 1 1,1 0-1,-2 0 1,-5 0-297,10-4 0,-20 2-286,-75 10 851,18-6 0,-5-1 0,0 1 20,-12 3 1,1 0 5,12-4 0,-1 1 0,2-1 716,-10 0 1,4 0-804,11-1 0,0 2-132,-9-1 1,4 1 1871,9 1-1877,41 9 338,18-4 1,9-2-41,3 0 1,6-1 0,-2-1-55,-11-1 1,-1 0 0,0-2 98,3-1 1,0-1-1,-9-2-74,-9-6-45,-15 1-431,-26-12 246,2 7 6,-15-3 0,-7 1 1712,-3 10 1,-1 5-1559,-1 3 0,1 3 67,7-1 0,6 4 58,7 17 80,27-16-1046,26-3 0,10-4 319,-6-3 1,1-1 0,6 3 0,-1-1 0,8-9 0</inkml:trace>
  <inkml:trace contextRef="#ctx0" brushRef="#br0" timeOffset="243814">19206 10461 3815,'0'-32'888,"0"0"1,-1 4 0,2 5 2320,5 12-2867,29 8 637,-6 4 0,5 2-802,0 0 0,4 1 1,1 1-134,4 1 1,1 0 0,1 1-386,-4-1 0,2-1 0,0 1 0,0-1 341,-5 0 0,0 0 0,0-1 0,-3 1-183,4-1 0,-3 1 0,-4-1 21,1 0 0,-15-1 150,-28-2-44,-19-1-89,-6 0 38,4 0 1,-4 0 1080,-5 0 0,-2 0-1056,7 1 0,-2 1 0,-1 0-2,1 1 0,1 1 0,0 1-219,-9 2 1,4 2-146,9-1 0,10 2 1395,18 0-695,33-5 0,18-5-1007,-13 1 1,2-1 0,1-1 828,4 2 1,1 0 0,-3 0-45,8-1 1,-19 1-316,-34 2-510,-44-3 834,4 0 6,6 0 246,50-4-3568,-3-2 2942,7-6 1,-8 5-1,-3-1 1</inkml:trace>
  <inkml:trace contextRef="#ctx0" brushRef="#br0" timeOffset="244767">17161 11899 14510,'42'-24'295,"1"0"0,0 0 1,0 0-1,0 0 0,-10 1 1,-4 1-1,6 2-290,2 7 1,8 0 0,3 1-1,1 2 1,-3 1 0,-7 3-1099,1 1 1,-5 4 0,0 0-66,16-2 0,-4 1 1851,-5 0 0,-19 0-1113,-38-1 654,-19 1 0,-10 1-349,-3-1 0,-3 1 38,8 3 0,-3 1 1,2 0-199,-4 3 1,4 1 100,14 1 1,4 0-326,0 9 1196,54-14 1,15-6-272,-18-1 0,1-1 41,21 1 1,-4-4-3745,-15-8 2575,-32 5 1,-5 7 0,1-4-1</inkml:trace>
  <inkml:trace contextRef="#ctx0" brushRef="#br0" timeOffset="255682">24237 14426 19837,'-36'-24'2038,"7"2"-654,3-9-743,9 8 1,-2-2-522,-13-8 1,-4-3-103,12 12 1,-2-1 0,-4-1-457,2 2 0,-4 0 0,-2-2 1,-1 1-1,1-1 391,-1 0 0,-1-1 0,-1 1 0,1-1 0,-1 0-450,1-1 1,-1 1 0,1-1 0,0-1 0,-1-2 449,6 4 1,0-3-1,-1 0 1,0-2 0,1 1-1,1 0 1,2 2-351,-5-5 1,2 2-1,1 0 1,1-1-1,0 1 398,1-1 0,0 0 0,1-1 0,0 2 1,0 1-2,-2-2 0,0 1 0,1 3 0,3 2 5,-3-2 1,2 2-6,1 1 0,0 0 356,-3-7 0,1 0-379,7 10 1,1 0-107,-7-13 1,1-1 2228,0-1-2344,1 2 1,0 1 80,-1 2-86,0 4 0,-2-2 27,-3 3 1,-1 1 69,6 4 1,-1-1-79,-13-10 1,2 3-2106,2 1 2284,4 6-1818,21 15-1106,8 7 4195,1 19-1253,0-4-15,-5 14 1,-2 5-1515,-14 12 1467,-2-2 0,-1 0 72,7-19 1,1-2 777,-5 3 1,2-2-784,3-7 263,2-5 314,7-14-549,2-6-6,10-23-232,0 7 238,4-8-53,4 6 0,1 0-42,3-3-658,-1 3 0,1-1 851,4-3 0,-2 4 1492,1-3-1548,-3 4 0,-3-1 442,-3-4-422,-5 15 2307,7-8-2442,-4 20-145,15 3 243,15 17 0,8 7-533,-7-9 1,2 0-1,2 2 467,-5-1 0,2 2 1,-1 0-1,-2-1-1052,-1 2 1,-2-1 0,-4 0 686,-1 1 1,-11 0 0,-21-2 0,-5-1 0</inkml:trace>
  <inkml:trace contextRef="#ctx0" brushRef="#br0" timeOffset="265930">11809 7151 16224,'-36'-8'-19,"1"0"0,0 0 0,-12 0 0,-3 2 0,1 3-4,9 4 1,1 3 0,-3 1 20,-2 0 1,-3 3 0,1 0-1,4 0 0,7 0 0,4 1 1,-1 1 1,-5 1 0,0 2 0,1-1-1639,-7 4 1,3-2 1603,10-3 0,3-5-1604,-4-12 1,8-7 719,16-14-416,22-7 0,8-1 1296,10-2 332,-12 16 0,-2 3 155,-5 2 1241,-9 2-1516,-9 8-268,-9 1 28,-2 1-56,-24 8-12,10 10-94,-6 8-12,18 21-797,13-15 1234,5 1-1065,11-22 416,16 14-303,-2 3 756,-6 5 0,-3 1 0,-4-3 0,-6 7 0</inkml:trace>
  <inkml:trace contextRef="#ctx0" brushRef="#br0" timeOffset="291726">17577 11205 20408,'45'4'-4,"-1"-1"1,1 0 0,-1 0 0,1 1 0,-1-1 0,-1-3 0,0 1 13,-5 2 0,10 2 1,4 2-1,-2-1 0,-7-1 1,-13-1-3288,0-2 938,8-1 1222,1 0 1106,-3 0-468,9 2-19,-4 2-1261,-6 0 1608,-13-3 1031,-19 0-1021,-3-2 1663,2 0-1505,3 0 2308,3 0-2224,6 0 67,4 1-134,-1 0-2252,9-1 2179,-17 0-498,5 0 554,-14 0-123,0 0-399,3 0-693,-2 0-2079,2 0 2819,-42 0 0,30 0 0,-30 0 0</inkml:trace>
  <inkml:trace contextRef="#ctx0" brushRef="#br0" timeOffset="312560">14404 10648 12382,'-8'-36'804,"0"0"1,-2 0 0,0 7-4082,2 20 647,-10 30 2097,12 21 0,6 13 554,3-16 0,3 5 0,1 1 0,-1 0-88,-1-5 0,-1-1 1,0 2-1,1-1 1,1 0 72,1 1 1,2 1 0,0-1 0,-1-1-1,0-2 14,-1 10 1,-2-3 0,0-5 26,-2-1 1,-1-6 3015,-2 4-2273,0-39-678,0-26-140,-1 4 1000,-2-4 1,-2-2-1068,-7-18-712,2 15 0,-2-3 0,1 1 798,-1 1 1,1 1-721,-4-9 1,2 6-6,5 13 1043,4 19-718,-4 4-1943,-15 13 1468,3-9-965,-9 8 2228,11-21 0,9 6 1,1-6-1</inkml:trace>
  <inkml:trace contextRef="#ctx0" brushRef="#br0" timeOffset="336089">22976 11159 5745,'0'0'0</inkml:trace>
  <inkml:trace contextRef="#ctx0" brushRef="#br0" timeOffset="345933">9768 7199 6641,'0'0'0</inkml:trace>
  <inkml:trace contextRef="#ctx0" brushRef="#br0" timeOffset="347703">23945 4554 15821,'28'-38'1092,"0"-1"0,1-3 0,-6 6 1636,-11 16-2566,1-3-1354,-27 29 536,-7 8 1,-8 8-1,-7 5 1,-4 2 0,0-1 353,5-4 1,-3 2-1,-3 0 1,-1 1 0,-1 1-1,1-1 1,0 0-1,2 0 395,-1 0 0,1 0 0,1 0 0,0 0 1,-1 1-1,-1 0 0,-2 0-91,5-3 0,-2 1 0,-2 1 1,-2 0-1,1 1 0,0-1 1,1-1-1,2-1 0,3-2 1,4-2-456,-15 9 0,7-4 1,1-1-1,0-1 507,0 5 1,-1 1 0,2-5 0,7-15-663,0-18 1,13-12 108,28-13 0,15-8 275,-6 7 0,2-5 0,0-1 0,0 5 119,0 2 1,-1 3 0,0-1 31,1-2 0,1-1 0,-1-1 0,-3 5 56,-1-3 1,-2 2 236,9-14 1,-5 3-221,-13 15 2235,-4 15-2554,-1 7-51,0 0 84,-11 19 3562,-1 7-3252,-6 10 1,-1 7 219,1 7 0,1 2-116,5-15 1,0-1 0,1 1 58,-1 17 1,2-2 302,2-11 0,10-3 476,17-11 0,11-4 1,5-4-1211,0-6 0,5-5 1,2-1-1,-1-1-576,-1 2 1,1 1 0,-1-2 0,0-1 272,12-4 1,0-3 0,-10 2 0,-2 4 0,-41 15 0</inkml:trace>
  <inkml:trace contextRef="#ctx0" brushRef="#br0" timeOffset="351636">11209 13022 17126,'-13'-33'164,"0"0"0,-4-2 1,0 6-188,3 16-104,-18 14 0,-14 10 1,0 8-530,14 0 1,1 4-1,-1 5 1,-1 1 0,-1 2 622,1-1 0,-3 2 0,0 2 0,-1 1 1,0 1-1,1 0 0,2 0-138,3-3 0,1 0 0,1 1 0,0 0 0,1 1 1,1 1-1,1 3 199,2 1 0,0 3 0,1 2 0,0 1 0,2 0 0,1 0 0,2-2 0,1-2-265,2 0 0,1-2 0,2-1 0,1 1 0,0 1 0,0 2 265,0 0 0,1 2 0,0 2 0,0 0 0,0 2 0,1-1 0,0-1 0,1-2-135,0 2 1,0-1 0,2-1-1,-1 0 1,1 0 0,0 0-1,1 2 131,0-4 1,1 1-1,-1 0 1,1 0-1,1 1 1,-1-1 0,1-1-1,-1-1 159,0 9 0,-1-1 0,1-1 1,1 0-1,-1-3 0,2-1-178,0 6 1,0-2 0,1-3 0,1-1-6,0 0 0,0-2 0,1 0 26,-1 2 0,1 1 0,-1-1 26,1-8 0,-1 0 1,0 0-51,0 8 0,0 2 0,0-4 784,0 2 1,0-5-787,0 4 39,3 2 0,1 2-39,-2-23 0,0 1 13,1 9 0,0 6 1,-1-7-9,1 12-9,-3-18 1,1-2-36,0 1 1854,1-8-1977,1-14 218,2 4-1838,1-8 1850,7-2-214,4-4 1934,5 2-2360,7-1-1999,-11 4 2509,-1 0 34,-12 0-50,-2 6-172,4 5-512,14 14-841,2-4 1552,16 0 1562,-14-12-1550,6-4-1489,-11-3 1601,-10-1 1942,0 0-1740,-10 0 5,-19-3 0,-14-5-275,-2-4 1,-3-4-1,-2 0-470,-2 0 1,-1 1 0,0-2 464,0 0 0,0-2 0,3-5 36,9-4 0,1-4 1,3-2-1,6 4-2,1-1 0,4-3-185,-2-3 1,-2-8-1,1 0 1,5 5 270,4 0 0,2 0 90,1 1 0,0-5 0,0-2 0,2-3-153,2 2 0,1-4 0,1 0 1,0-1-1,0 2-57,-1 2 0,0 1 0,1 0 0,-1 0 0,2 0 213,-1-3 1,1 0 0,1 0 0,-1 2 0,1 2-206,1 4 0,0 1 1,-1 2-1,2 2-6,-1-2 0,1 2 0,-1 0 548,2-2 1,-1 0-1,1 0-539,0 2 0,0 0 1,1 0 695,3-4 0,2-1 0,0 1-707,2-6 0,2-2-13,0 7 1,2-5-1,1 0 1,-1 5 389,-4 9 0,-1 3 0,7-5-528,1 6 1,5-5 0,4-3 0,4-4 0,1 0 0,1-1 0,0 2-1,-3 2 1,-2 4 0,-5 4 97,11-11 1,-5 8 0,6-6-293,-8 9 0,6-4 0,4-5 0,1-1 1,1 0-1,-1 2 0,-3 4 0,-4 7 1,-7 7 246,4 3 0,-2 5 0,11-4 1,5-3 0,-4 3 72,-8 2 0,-1 0-866,12-4 0,2-2 896,-14 1 1,1-2 0,-3 1-279,2 0 0,-2 0 66,6-6 0,-4 3 867,-8 7-3937,-20 13 3002,1 2 1,-2 0 0,2 0-1</inkml:trace>
  <inkml:trace contextRef="#ctx0" brushRef="#br0" timeOffset="368266">23355 6427 12483,'0'0'0</inkml:trace>
  <inkml:trace contextRef="#ctx0" brushRef="#br0" timeOffset="381961">16904 7610 21108,'15'-37'594,"-1"14"0,1 3-347,4 7-60,2-2 1,2 1-20,18-4-163,1 0-2,5 5 0,3 2-34,-22 4 0,1 1-1608,19-3 1,-2 0-1039,-2 4 602,-22 11 1601,-14 16 1,-7 8-400,-15 12 0,-8 4 957,5-5 0,-2 3 0,-3-1-109,-2-4 0,-2-2 0,-1-1 403,3-4 1,-1-2 0,4-5-267,2-4 0,4-4 847,-2 3-271,21-16-402,5 0 1030,20 3-1271,0-1-629,18 2 0,4-1 124,-25-3 1,0-1-419,10 0 1,4 1 0,-6-1-888,8-1 285,8-1-1797,-13-16 2457,-14 3 1,-2-5 0,-15 9 0</inkml:trace>
  <inkml:trace contextRef="#ctx0" brushRef="#br0" timeOffset="385274">18544 4446 15866,'36'29'80,"-9"3"0,5 9 1,-1 3-67,-6-8 0,-1 2 0,1 2 0,0 0-670,-3-6 1,1 0-1,1 1 1,-1 1 0,-1 2 175,2 5 0,1 3 0,-1 0 0,-2-2 0,-2-3 455,0 2 1,-3-3 0,0 1-291,-2-4 1,-1 2 0,-1-2 0,-2-6 746,4 11-857,-28-62 1,-8-18 375,-1 0 1,-2-6 0,-3-1-151,0 4 0,-1-1 0,-2 0 0,1 3 193,4 3 0,0 1 1,0 5-1,-1 8-479,-10 9 1,6 15 484,13 17 0,10 8 636,13 21 0,17-5-586,10-31 0,5-10-1086,-5-7 0,-2-7 106,7-16 0,-9-5 930,-15-2 0,-16 28 0,-4 5 0</inkml:trace>
  <inkml:trace contextRef="#ctx0" brushRef="#br0" timeOffset="386432">17684 6651 6856,'48'-1'655,"0"-1"0,-1 1 1,6 0-1,-1 1 0,-7-1 983,-4 1 0,0 0-1505,-2 0 1,6 0-1,-1 0 1,-6 0 724,-6 0 0,-2 0-511,14 0 1,3 0-572,-13 0 1,0 0 0,5 0 544,0 1 1,5 0 0,3 0-1,-1 1 1,-3-1-226,-1 0 1,-3-1 0,2 1-1,3 1-49,-1-1 1,4 2 0,2-1-1,0 0 1,-1 1 0,-3-1-36,5 0 1,-4 0 0,0 1-1,4-1-2,-3 0 0,3 0 0,2 0 0,0 0 1,-2 0-1,-4 0-9,3-1 1,-4 1-1,-1-1 1,3 0-293,0 0 0,4 0 0,-1 1 1,-3-1-1,-6-1 291,7 1 0,-4-1-2,-10 1 0,1 0 0,3-1-65,-1 1 0,3-1 0,-1 0 0,-5 0 796,3 0 1,-2 1-745,10-1 0,3-1 0,-10 2 167,-10-1-191,20 3 890,-19 0 1,2-1-1533,4 1 0,1 1-509,-1-1 0,-2 2-2087,14 9 2457,-20-4 1,-9 1 0,-16-7 0</inkml:trace>
  <inkml:trace contextRef="#ctx0" brushRef="#br0" timeOffset="397283">13286 6720 18352,'38'-10'765,"-4"4"1,7-1 0,-3 2-562,-7 1 1,1 0-140,7-1 0,5 0 1,1 0-373,-1 3 1,1 1 0,1-1 345,-8 1 0,0 1 0,2-1 1,3 0-591,4 0 0,4 0 0,1 0 0,0 0 0,-4 1 554,-1-1 0,-2 1 0,-2 0 0,-1 0-698,9-1 0,-2 0 0,-9 0 91,-1 1 290,-61 0 0,-18-1 138,4-2 1,-4 0 0,-4 0-101,2 1 0,-4 1 0,-2-1 0,0 1 0,3-1 46,2 0 0,1-1 1,1 1-1,1 0 59,-1 0 0,-1 1 0,4 0 0,9 0-19,-2 1 1436,28 0-1493,26 6 685,1-4 0,6 0-267,4 0 1,4 0 0,0 1-142,-2-2 0,-1 1 1,5-1-54,3 1 0,5 1 1,2 0-1,0 0 1,-6 0-148,4 2 0,-4 0 0,2 1 137,-1-2 1,4 0 0,-3 0 0,-6 1 57,0 1 1,-11 0-457,-13-4-1680,-32-1 1870,-13-1-375,-7 0 0,-5 0 590,-4 0 1,-2 0 532,0-1 1,-2 2-522,6-1 1,-3 0 0,4 0-4,4 2 1,2-1 16,-10 1 0,2 1-311,15 2 0,4 2 614,6 0-751,58 11 448,0-11 0,4-1 0,-5-1 0,0 1 0,-8-2 0,0 1 0</inkml:trace>
  <inkml:trace contextRef="#ctx0" brushRef="#br0" timeOffset="449153">19950 12822 18162,'10'-31'762,"0"1"0,-1 2 0,-2 7-667,-7 17-521,-1 1-2851,-40 26 2915,14-6 0,-3 1 0,-3 2 374,-2 0 1,-2 2-1,-2 0 1,1 1-382,-3 3 0,0 0 0,0 0 0,0-1 28,5-2 1,-1-1 0,2 0-1,3-3-1047,-9 8 0,6-5-657,-3-2-1232,45-47 2800,4 6 1,3-2 613,0-7 1,0 0 240,-1 3 0,-1 2 766,-2-5-1150,-10 14 1321,-5 13-1130,-27 20-34,12-3 1,-3 5 51,-9 11 1,-5 8-1,1 0 64,5-2 0,0 0 0,0-6 752,-11 2 1,3-20-1404,13-33 1,8-15 349,15-7 1,7-4 16,-4 9 0,1-1 0,1 10-39,3 13-863,0 13 919,8 10 1378,15 16-1011,-4 0 0,4 2-1275,0-2 1,3 2 0,1-2 907,0-2 0,0-1 0,-1-1 0,6 5 0,-3-5 0,9-4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29:51.1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15605 3208 21987,'38'-18'49,"-3"0"0,7-4 0,-1 0-46,-9 5 1,-1 0 0,3-2 4,5-2 1,4-2-1,2-1 1,-2 1-497,-1 1 0,0 0 0,0 0 0,-1 1 488,-5 2 0,-1 1 0,1 0 0,1 0 0,0 0 0,1-2 0,0 1 0,0 0 0,-3 2-1028,7-3 0,-2 1 0,2-1 1001,-3 1 0,2 0 1,0-2-1,-1 1-50,-2 0 0,-2 0 0,1 0 0,1-2 219,-3 2 1,1-2-1,1-1 1,-2 1-1,-1 1-144,10-7 0,-3 2 1,-1 0 2,-6 1 1,-1 0 0,-7 4-7,2-2-29,-9 5-906,4-5 0,2-2 847,-2 5 1,-1 0 92,6-6 0,-1 1-112,5-2-1842,-10 8 1781,-5-1-803,0-2 797,-5 1-918,-11 4 155,-9 5 613,-16-5-254,-1 7 1,-4 3 46,-7 0 1,-1 2 423,4-2 0,2 1 17,2 4 0,3 2 542,5 3-374,9-2 2302,12 3-2257,28-16-102,-2 1 1,3-2-14,11-6 0,4-2 816,-8 4 0,4-2 0,0 0 0,-2 1-641,1-1 1,-1 1 0,0 0 78,4-1 1,1-1 0,-7 3 131,-9 5 0,-7 3-327,-8 3-460,-11 6 269,-1 33-826,1-2 0,-1 6 0,-2 1-138,-4-5 1,-3 1 0,1-1 545,4 5 1,2 0 0,-4-5 0,-18 10 0,19-43 0</inkml:trace>
  <inkml:trace contextRef="#ctx0" brushRef="#br0" timeOffset="4537">11067 6441 18145,'-31'0'3276,"6"0"-6553,26 0 2660,36-2 0,20-2 174,-20 0 0,0-1 0,2 0 123,0 0 1,2 1 0,0-1-1,-2-1-430,1 0 1,-2-1 0,-4-1-890,-3-1 1,-4 0-1,-2 2 1,-1 0 818,22-1 1,-7 3 0,-13 5 0</inkml:trace>
  <inkml:trace contextRef="#ctx0" brushRef="#br0" timeOffset="5570">11927 6062 13754,'26'8'-53,"0"8"0,0 2 81,1 5-62,0 1 1,-3 4-1606,-13-4 1,-8 1 1467,-14 13 0,-9 1-489,-3 0 1,-6 0-434,0-8 1,-4-1 0,2-3 807,4-5 1,2-2-1,2-2 1,6-3-1,12-12 1</inkml:trace>
  <inkml:trace contextRef="#ctx0" brushRef="#br0" timeOffset="14470">10091 13235 21030,'44'-21'61,"-12"6"1,1-1 97,2-3 1,1-1-43,0 0 1,3-2-938,-4 2 1,4-3 0,0-1 0,-3 3 241,-5 3 1,-1 1-1,1-1 317,6-3 0,2-1 0,2-2 1,0 2 265,-1 1 1,0 0-1,0 1 1,0 0-119,-1 1 0,-1 1 1,1 0-1,-1 0 120,2-1 0,1-1 0,-2 1 0,-1 1-46,1-1 1,-1 2 0,-2-1 30,-4 2 1,-1-1 0,-1 1 15,9-5 1,-1 0-32,0 0 1,-1 0-71,-4 6 1,-4 2-418,5-2-100,-7 4-2667,-13 5 0,4 3 2457,-3-2 1,5 1 0,-10 0 0</inkml:trace>
  <inkml:trace contextRef="#ctx0" brushRef="#br0" timeOffset="15499">11559 12052 14157,'-38'-6'160,"0"0"1,4 0 0,6 2 281,10 2-173,7 0-3546,-16 3 2241,-3 11 990,5-3 0,-1 2 26,3 3 1,1 0 524,-8 4-96,34-5-342,17-16 36,11-2 1,8-1-71,1-2 1,4-1 0,1 1-34,2 0 0,0 0 0,-1 1 294,-1-1 1,0 1 0,-3 1-323,8 0 0,-7 5-168,-7 9 193,-15 3 0,-1 4-2259,12 19 2416,-20-9 0,-4 2 1265,-3-3 1,-2 1-1291,-5 15-84,-2-8-342,-5-9-2980,-3-7 2767,-5 2 0,6-8 1,1-4-1</inkml:trace>
  <inkml:trace contextRef="#ctx0" brushRef="#br0" timeOffset="18342">31959 6315 13732,'29'-16'190,"1"0"0,3-1 1,-6 4-197,-17 9-78,8-3-453,-23 7 520,-34 21 13,9-9 0,-5 1 1,-3 0-329,3-1 0,-1 1 1,-3 0-1,0 0 327,-7 2 1,-1 1 0,-2-1 0,2 1-816,2-2 1,0 1 0,1-1 0,4-1 829,3-1 1,2-1-1,4 0-756,-8 6 0,17-9 371,42-26-410,0 3 1,2 0 725,0-1 0,0 0 74,0 1 0,0 2-341,8-7 433,-7-18-113,-4 1-248,-19 6 0,-7-1 38,-7 9 1,-4 4 1597,-15-16-1494,-9 18-44,7 21 122,7 6-764,-2 12 1,2 7 794,14-2 0,2 1 123,-7 7 1,4-1 268,15-6 0,5-4 921,3-1-1316,5-9-27,-7-7 33,-3-1 2238,3 5-2148,-1-1 3186,2 5-2876,-3-6-198,0-2-202,8 13 0,-8-15 0,7 11 0</inkml:trace>
  <inkml:trace contextRef="#ctx0" brushRef="#br0" timeOffset="21537">28332 13670 18986,'28'-9'200,"0"0"0,9 4 0,5 0 1,0 3 32,-6 0 0,-1 2 1,4 0-27,-2 0 0,4 0 0,2 1 0,0 0 1,-2 0-46,7 1 1,0 0-1,-1 1 1,1-1-89,1 1 0,0-1 0,0 1 1,0 0-4,-2 1 0,1 0 1,-1 0-1,-1 0-10,-4-1 1,-1 1 0,-1-1 0,-1 1-8,4 0 0,-2-1 0,3 1 46,0 1 1,1-1 0,2 1 0,2 0-725,-3 0 1,1 1-1,1 1 1,2-1 0,-1 0 630,-4 0 1,1 0-1,0 0 1,0 0-1,1 0 1,0 1-386,1-1 1,1 2 0,1-1 0,-2 0 0,-1 0 0,-2 0 375,8 2 1,-2-1 0,-4 0-1,-4 0-519,-6-2 1,-3 1-1,-5-2 443,0 1 0,-6-1-1133,-2-3 870,2 0-29,0-1-274,-1 0 268,-12-1 253,9 1 1042,-4 0-1087,18-1-1471,-5-1 1,1 0-1,-3 0 1,1 1 1079,21-1 0,-3-1 0,-4 2 1,1 0-1</inkml:trace>
  <inkml:trace contextRef="#ctx0" brushRef="#br0" timeOffset="23183">11183 16872 16885,'2'-15'286,"5"2"36,28 16 0,10 9-289,-5 1 1,4 4-854,-4-3 1,5 2 0,2 2 0,-1 1 639,-6-1 1,0 1 0,1 1 0,-2 0 0,0 0-199,1 1 1,-2 0 0,0-1-1,0 1 226,-1-1 1,1 0 0,-4-1 0,-5-2 90,11 8 61,-29-14 347,-16-11-341,-25-10-562,1-3 0,-7-3 0,1 1 556,-8-3 0,0-1-101,0 0 0,-1-1 0,7 4-520,-2 4 710,48 44-55,20 0-32,-3-2 1,3 1 14,-3-3 0,-1-1 744,2 3 1,-1-1-676,-3-2 1,-1-3 1554,8 6 812,-27-68-2498,-7 1 6,-1-4 0,0-6 1569,1 3 1,-1 0-2906,1 0 0,-1 0 719,2-7 1,1 6-1,0 2 1,1 15 0</inkml:trace>
  <inkml:trace contextRef="#ctx0" brushRef="#br0" timeOffset="71479">9901 2482 19160,'0'-31'-393,"1"9"393,7 30 286,24 25-166,-2-7 1,3 2-62,1 1 0,6 1 19,-6-7 0,4 0 1,3 1-1,0-3-10,-3-3 1,1-1 0,0-2 0,3 1-36,1 1 1,3-1-1,2 1 1,-1-2 0,-2 0-5,4-1 0,-1 0 1,-2-2-1,-1-1-18,5 1 0,-2-2 1,-3-1 4,-10-4 1,-2 0 0,-1-1 84,6-1 0,-2-1-1740,-2 0 1,1-1 1625,11-5 0,2-4-1155,-4 0 1,0-2 1058,-9 1 1,1-1 0,0 0-631,-1 1 0,0-1 0,-2 2 501,3-1 0,-4 2-2289,10-3 1665,-32 7 717,-10 3 61,0 0 342,8 0-132,-3 0-170,4-1-46,-6-3 1538,-3-4-1644,0-4 2000,0-8-2342,-4 1 171,-7-2 327,-1 7 3136,-5 6-3107,6 4-297,2 0 162,4 2 650,21-10-464,-1 3 60,7-2 1,4 0 14,-1 2 0,2 1-43,8-1 1,4 0 0,1 0-292,-1 3 0,0 0 0,3 0 223,-3 1 0,3 0 0,-1 0 1,-4 1-1630,13 0 1,-6 0 1582,-1 2 0,-19 1 81,-68 1-752,13 1 0,-5 2 0,-3 1 701,3 0 1,-5 2 0,-1 0 0,0 1 0,2-1-434,-2 2 1,0 1 0,1 0-1,2 0 409,-10 2 1,3 0 0,8 0 244,-7 9 9,44-19 2240,8-2-2419,2-6 2000,26-15-2177,-13 6 1,2-2 112,12-6 0,1-1-868,-8 6 0,0 3 629,-1 7 1,-3 9 504,7 35-577,-23 9 0,-11 8 698,-10-10 0,-6 2 0,0 0-1448,4-2 0,0 1 0,-2-4 1086,-6-6 0,-2-3 0,4-3 0,-2 11 0,22-33 0</inkml:trace>
  <inkml:trace contextRef="#ctx0" brushRef="#br0" timeOffset="75177">11002 5278 17820,'-1'-25'-218,"0"6"224,2 19-1645,14 12 1,10 10 1153,6 4 0,7 5 1,2 0 540,-3-4 0,3 2 0,1-1 0,2 2 182,-4-3 1,3 0 0,0 1 0,-1-1 0,-1-2-239,3 0 0,-1-1 0,-2-2 0,-1-2 0,1 1 0,-2-2 0,-4-2 454,-2-1 0,-6-2-431,-5-1-264,-13-8 95,-8-3 180,0-2-34,-41-15-1150,16 3 1,-4 0 880,-12-5 1,-3 1-785,7 2 1,3 2 974,-9 0 22,19 9 44,17 3 1440,1 0-1607,-1 0-107,-2 8 241,0 2 2313,-1 4-2268,5 0-33,2-5-236,3 9 219,0-6 38,21 28-1100,1-20 1,2 0 1114,4 3 0,1-1 33,3-2 0,0-5 504,-6-6 1,-3-6-1368,5-7 928,1-7-23,-15-10 129,5-13 2079,-3-9-2160,-9 19 0,-1-1-87,1-20 2564,-7 6-2656,-7-7 0,-2-4-390,4 20 1,0 0 442,-8-17 0,1 6 0,4 15 0,0 22 0</inkml:trace>
  <inkml:trace contextRef="#ctx0" brushRef="#br0" timeOffset="126822">10142 1486 20912,'-2'-19'291,"25"-2"-288,12 11 0,9 4 12,0 0 0,5-1 0,-2 1-14,-4 0 1,-1 1 0,0 0-4,7 1 0,2 0 1,-6 1-44,-2 1 0,-1 0-1048,-1 0 1,3 0 0,0 1-1,-2-1 1,-1 1 0,0-1 623,0 1 1,-1-2 0,-3 2 0,3 0 0,-8-1 0,-11 0 0</inkml:trace>
  <inkml:trace contextRef="#ctx0" brushRef="#br0" timeOffset="127272">11265 1093 13513,'39'-11'166,"0"0"0,-4 1 1,-2 3-1806,-7 5 1,-1 5-729,17 9 3099,-16-8 1,-1 2-643,8 15-45,-5 4-613,-12-6 1,-7 5 1110,-21 18 1,-14 3-1280,6-16 1,-5-1 0,0-1-358,-4 4 1,-2-2 0,1-3 436,-12-2 1,8-6-1,16-3 1,14-13 0</inkml:trace>
  <inkml:trace contextRef="#ctx0" brushRef="#br0" timeOffset="280587">15977 2216 19064,'35'-25'30,"-1"0"0,0 0 1,0 0-1,-8 3 1,0-1-851,5-2 1,6-3 0,-3-1 0,-9 3-2165,-7-17 3979,-5 9-1533,-1-14 342,-6 20-976,1 1 0,1 0 954,7-2-695,-5 6 1,2 1 481,13-5-1284,-12 11-1332,1 2 3038,-34 38 1,-11 12-3,7-7 478,0-1 1,-8 10-1,-1-1 1,7-8-261,-4 2-28,-4 7 1,3-10 940,19-31-750,7-14-370,-1 0-336,19-20-11,3 13-177,15-4 0,7-1 266,-7 10 1,0 1 184,-2 2 0,2-1 0,-3 2 70,-2 2 1,-3 2-771,12-3 784,-26 10 1718,-3 1-1712,-11 11 145,-21 16-72,-2 3-1729,0-6 1,1-2 1613,-4-1 0,3-3 1,21-14-1</inkml:trace>
  <inkml:trace contextRef="#ctx0" brushRef="#br0" timeOffset="282220">13950 4365 16073,'5'49'-109,"1"0"0,0-1 1,-1 1-1,1 0 0,0-1 1,-1 1-1,1-1 0,-6-9 1,-2-8-1,2 6-360,4 8 1,5 13 0,1 6 0,-1 0 0,-1-8 0,-6-16 0,-7-22-909,-15-31 1,-3-12-132,-13-5 1468,8 5 1,0-1-92,-4-8 763,7 6-430,15 13-68,8 10-593,3 25 610,9 5 1,4 4 701,3 8 1,1 2-807,3 1 1,2-3 112,0-5 0,-2-5 1397,4-8-1176,4-39-432,-12-4-789,1-14 1,1-5 732,-4 13 1,0 1 749,3-9 1,0 3-820,-5 11 0,-1 3-2625,7-21 2801,-13 20 0,0-1 0,-6 15 0</inkml:trace>
  <inkml:trace contextRef="#ctx0" brushRef="#br0" timeOffset="316101">25730 2067 19232,'31'0'422,"0"0"0,-2 0 0,2 0 534,8 0 0,6 0 0,-5 0-791,-5 0 0,1 0-72,0 1 1,5 0 0,1 0 0,-7 1-21,-4 0 0,0 1 74,14 1 1,6 2-1,-1 0-67,-10-2 1,-2-1-1,4 1-30,1 0 1,3 0-1,2-1 1,2 0-96,-3-1 1,2-1 0,1 0-1,0 0 1,-1 1 45,-4-1 0,-1 1 0,0 0 0,0-1 1,1 1-524,-4-1 1,1 0 0,0 1 0,1-1 0,0 1 0,0 0 521,3 0 0,1 2 0,0-1 0,0 1 0,-3 0 0,-1-1 2,3 0 1,-4 1 0,0-1 0,3 1-156,-5-1 0,3 0 1,1 0-1,0 0 0,-2 0 1,-4-1 167,12 0 0,-5 0 0,1 0-125,-8-1 1,2 1-1,-1-1 1,1 0 111,0-1 1,1 1 0,-1-1 0,1 0-382,1 0 1,-1 1 0,2-1 0,0 0 379,5-1 0,1 1 1,1-2-1,0 1-6,-7 0 1,1-1 0,0 1-1,-1-1 1,-1 0 4,1 0 0,-3 0 0,0 0 0,3 0-159,-1 0 0,4 0 0,-1 1 0,-1-1 0,-4 0 161,-1 1 0,-3 0 0,2 1-191,2-1 0,1 1 1,2 0-1,0 0 193,-2-1 0,1 1 0,0-1 1,-1 1-15,7-1 1,-1 1 0,0-1 9,5-1 0,-1 1 0,-4 0 507,-7-1 0,-3 1-507,11-2 0,0 1 0,-2 1 0,1-1 0,-11 1 0,2 0 0,-1 0 505,3 0 1,0 0 0,-2 1-526,9-3 1,-2 1 1153,0 0 0,1-1-1131,-6-3 1,3-1 0,-6 0-1138,-7 0 0,1-1 1100,5 0 1,6-3-1,0 1 1,-4 0 10,2-1 0,-2 1 773,1 0 1,2-1 0,-7 2-807,7-3-2425,-21 6 2038,-18 4 141,-2 1-2975,0 0 2698,-31-19 1,23 15 0,-22-14 0</inkml:trace>
  <inkml:trace contextRef="#ctx0" brushRef="#br0" timeOffset="319272">31282 880 16734,'-5'-34'451,"0"1"1,-1 2 0,0 4-205,-3 5 44,-7-1 1,-2-2-3569,-10-9 2929,4 10 1,-6-2 0,-2 3-127,2 4 1,-2 3 0,-2 0 449,-1-1 0,-3 1 0,-1-1 0,3 3-21,-1-1 1,1 2 0,-1 1 2,-1 1 0,-3 0 0,1 0 0,6 3 25,1 1 0,2 0-3,-16-3 1,-4 0-2,18 4 1,-1 1-1,3 0 27,-1-1 0,0 1 714,-6-2 1,-5 0-1,4 0-720,1 0 0,0-1-730,-4-1 0,-4 0 1,2 0 697,10 2 0,1 0 0,-3 0-355,-1 1 1,-3-2 0,-1 1 0,-1 1 353,-6 0 1,-1 0 0,0 1 0,2 0-9,-2 0 0,1 0 0,0 1 29,7 0 1,-1 1 0,1-1 0,5 2 22,-6 1 0,4 1-20,-2 2 1,0 1-96,-2 1 1,0 1 61,6-1 0,1 1 772,6 2 1,4 1-731,3-1 2257,-15 7-2330,6-1 68,0 1-51,-11 7 56,14-8 0,-2 1 0,-8 3 0,-5 2-766,3-3 1,-2 2-1,1 2 559,6-1 0,1 2 0,1 1 164,-1 3 0,0 1 0,5-1 40,3 3 0,5 0-11,6-2 0,3 0-36,-1 13 2313,3 4-2263,5-15 0,0 1 1638,1-1 0,2 1-1580,0-1 0,-1 1-58,2-3 0,-2 2 0,0 2 0,-2 1-9,-3 7 1,-1 1 55,2-3 1,0 2-1121,2-5 0,0 2 1,1-2 1094,2 2 0,0-2-1131,2 6 0,0 2 1168,0 0 0,0 0 2,1-3 1,0-1-62,0-2 0,0 0 5,2 3 1,1-1 0,-1-2 0,1 0-6,2 11 0,1 2 19,-1 1 1,1-2-9,2-1 0,1-2 17,3 1 0,3-2 109,5-1 1,1-3-40,-5-8 0,1-4 14,0-3 0,1-5 515,19 2-195,2-4-287,-3-5 1,4-1-12,-6-3 1,1-1 225,-1-1 0,4-1 1,-1 1-80,0-1 1,-1-1 0,1 1-99,4-1 0,2 1 0,0 0-101,-6-2 1,1 1 0,0-1 0,-2 0 1,4 0 0,-2 0 0,-1 0-15,0 0 0,0 0 0,-3 0 1,2-1 0,0 0 70,11 2 0,-1-2-104,-19 0 1,2-1-2,11 1 1,7 1-1,-2-1-11,-9-1 1,-2-1-1,0 1 717,-1 0 1,0 1 0,1-1-709,4-1 1,0 0 0,-5 1 22,11-1 3,-18 0 0,1 0 106,7-5 0,1-1-95,-4-1 0,1 0-1120,13-6 1,2-1 1194,-1-2 1,-1-2 86,-3 0 1,0-2-189,-13 6 1,0-2 0,0 0-65,12-7 1,-1 0 20,-6 2 1,-1 1-5,-6 4 0,1 1 6,7-2 0,-1 2 2,-11 5 1,-1 0 1164,8-4 1,1-1-1132,-9 4 1,1-1-38,5-3 1,1-2 70,0 0 1,1-2-633,-3 1 1,1-3 0,0-2 563,-2-1 1,0-1 0,-1-2-508,0-1 0,0 0 0,-1-2 533,-1-5 1,-2-1 0,-1 1-320,-5 4 0,-2 0 0,-1 1 285,3-10 0,-3 1 539,-3 4 0,-1 0-601,2 0 1,-1 0 14,-3 9 0,1-1 859,2-5 1,0 0-808,0 4 1,-2 2 20,8-21-1,-6 20 1,0-2-29,2-2 0,0-1-36,3-8 0,-1-1-245,-1 1 1,-2-2 217,-3 9 0,-1 0 0,-3 0-175,-4-7 0,-5 0 11,-5-2 1,-4 0 163,1 11 0,-2 0 0,-1-1 67,-1 0 0,-1 0 1,0 1-22,-5-11 1,0 1-118,0-3 0,0 2-261,5 13 1,0 2 687,0 2 0,-1 3-1646,-3 5 1,0 5-1919,-4 4 3225,-16 7 1,0 3-1,19-1 1,-8 2 0,0-1-1</inkml:trace>
  <inkml:trace contextRef="#ctx0" brushRef="#br0" timeOffset="322367">23876 2815 23041,'-2'48'-192,"-1"-1"1,1 1 0,-1 0 0,1-1-1,-1 1 1,5-6 0,-1 0-356,-4-2 1,-2 13 0,-1 3 0,0-5 0,0-13 0,1-24-274,1-25 1,-2-1 0,3 3 0</inkml:trace>
  <inkml:trace contextRef="#ctx0" brushRef="#br0" timeOffset="324915">24522 3138 18795,'-18'-17'141,"3"1"-141,7 14-371,-21-1-2906,12 2 2020,-9 4 0,-2 2-1026,-3 9 1975,-11 8-1982,15 5 1355,13-3-617,6-3 1333,19 0 163,8-8 252,18 1 381,2-8-319,-7-2 756,-11-2-1014,-13 2 1618,-4 6-1148,-2 12 522,-26 19 89,6-23 0,-3-2-2003,-3 2 1,-2-6 921,-2-14 0,3-4 0,5 2 0,4-13 0</inkml:trace>
  <inkml:trace contextRef="#ctx0" brushRef="#br0" timeOffset="325390">24801 3501 14096,'0'0'0</inkml:trace>
  <inkml:trace contextRef="#ctx0" brushRef="#br0" timeOffset="326500">25269 3240 16146,'14'48'655,"0"0"0,-6-4 1,-2 7-1,-1 0 0,-1-7-2294,-2 4 1,-1-2 1163,-1 5 0,-1 2 0,3-17 2645,4-25-2623,1-38 712,-1-1 0,1-6-792,1-7 1,1-4 0,0 1 288,-1 1 1,1-3 126,-1 5 1,1-6 0,1 0 0,-1 5 35,2-3 0,-1 4-96,-1-1 1,2 5-667,13 7 893,-8 39 90,21 18-73,-13-3-61,8 12 56,-22-17-51,-2 0-1563,-27-4 1552,-5-14 0,-3-3 0,-5 5 0,-13-11 0</inkml:trace>
  <inkml:trace contextRef="#ctx0" brushRef="#br0" timeOffset="327484">26022 3202 15653,'-26'5'515,"1"5"1,0 3 66,-14 14-2221,15-11 1,2 2-258,-10 18 2292,39-15-77,18 5-519,3-15 0,3-4 135,-6-1 1,-1-1-393,1 1 0,-1 0 648,8 0-382,2-3-1814,2-3-1272,-4-9 2457,-16 2 1,-5-3 0,-10 7 0</inkml:trace>
  <inkml:trace contextRef="#ctx0" brushRef="#br0" timeOffset="328548">25567 3493 18330,'36'1'-1639,"7"0"1,-1-1 982,-10 0 1,3 0-1,-6 0 1,-25 0 0</inkml:trace>
  <inkml:trace contextRef="#ctx0" brushRef="#br0" timeOffset="329732">26472 3265 17333,'-24'1'-672,"-18"21"678,19 1 41,6-4 1,1 2-3325,5 11 3579,26-12-1330,18-10 731,12-25-739,-14-4 1,-7-6 1035,-22-1 0,-2 0 0,15-17 0,-38 16 0</inkml:trace>
  <inkml:trace contextRef="#ctx0" brushRef="#br0" timeOffset="330641">26899 3238 12511,'-22'6'375,"-8"21"-3652,19-9 2535,-5 17 3304,15-24-2075,31-25-1281,-9-7 0,1-6 657,3-1 1,2-3 0,-1-1 9,-2 1 0,-1-1 0,-1-1-742,0-6 1,0-1-1,-4 3 544,-3 1 1,-3 3-124,-2-2 0,-3 2 635,-7 6 1,0 3-393,0-4 76,0-4 1037,0 26-1401,0 5 493,0 9 2184,0 29-2022,0-12 0,0 4-74,-3 9 0,-2 6 0,0-1-255,0-7 1,-1-1 0,1-2 166,-5 15 0,1-5 0,-5 3 0,11-48 0</inkml:trace>
  <inkml:trace contextRef="#ctx0" brushRef="#br0" timeOffset="331698">27396 3301 18711,'33'5'465,"1"0"-280,-6-5 50,7-3 1,4-2-1875,-8-2 1,2-3 1350,-1 0 1,2-2-1,-3 0 580,-4-2 1,-2-2-433,-1-6 0,-3-1-505,-5-6-1651,-22 4 1240,-16 20 1,-8 7 1844,-5 9 1,-2 4-462,1-3 0,4 3 307,7 4 1,7 0-412,11-4-5,9 2-371,25 6-3125,8-3 3547,-9-6 0,0-2 0,4 1 0,-10-7 1</inkml:trace>
  <inkml:trace contextRef="#ctx0" brushRef="#br0" timeOffset="342931">25202 1859 19910,'3'-35'-146,"4"55"1,1 18-675,-1 0 1,1 8 0,0 3 0,-1-2 255,0-3 0,0-1 1,-1 1-1,0 2 760,1 1 1,0 5-1,-1-1 1,0-3-1,-1-7-196,0 4 0,-2-5 440,-1 9 1,-1-5-906,-2-11 443,-3-8 22,-7-17 2592,-17-38-2724,7 5 1,-3-4 125,-3-11 0,0-2 396,-1 0 0,3 2-488,8 12 0,3 5-3179,2 10 2933,20 30 1,8 12-668,-2 1 0,2 1 1126,4 6 0,3-3-409,0-9 1,2-6 738,7-11 1,3-8-412,4-14 0,1-9-533,-10 3 1,1-2 0,-2-4 498,4-8 0,0-4 0,-5 3 0,-4 3 0,-3 2 0,0 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36:12.2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3168 4506 12018,'-31'-21'410,"-1"0"0,1 1 1,-6-1-1,-5-2 1,-3 0-1,3 2 1,6 4-30,-5-1 0,1 2-262,3 0 0,-5-3 0,1 2 0,10 4 1152,-5 3 315,27 8-1967,26 1 0,18 1 812,-3 0 0,7 0 0,5 0 1,2 0-1,1-2-368,-6 0 0,3-1 0,1-1 1,1 0-1,1 0 0,-1 0 1,0 1-14,-2 0 0,0 1 1,0 0-1,1-1 1,0 1-1,1-2 1,2-1-123,-6-1 0,1 0 0,2-2 0,1 0 0,0 0 0,1-1 0,-2 0 0,1 0 0,-2 0 0,-2 0 200,8-2 1,-1-1 0,-2 1 0,-1-1 0,1 0 0,0-1-1,2 1-205,-5 1 0,0-1 1,1 1-1,1-1 0,0 0 1,-1 0-1,-1 0 1,-1 1-1,-2 0 77,8-2 1,-2 0 0,-1 1 0,-2 0 0,-2 0 0,-3 1 299,5-1 0,-3 0 0,-3 1 1,-4 2-301,1 0 0,-5 1-6,18-2-14,-17 4 1,5 2-1074,6 2 1,6 2 0,-3 0 623,-2-1 1,-1 0 0,0 1 0,2 0 0,-9 0 0,-6 0 0</inkml:trace>
  <inkml:trace contextRef="#ctx0" brushRef="#br0" timeOffset="4005">23410 3357 20588,'3'-31'-264,"-21"18"298,-1 27-31,0-1 0,-3 2 22,-11 9 0,-1 0-1639,6-4 0,-3 4 1723,3-5 0,-5 4 0,-3 3 1,-2 2-1,0 0 0,1 1-65,3-1 1,0 1 0,0 1 0,0 1 0,-1 1 0,-1-1 0,-1 1-33,3-5 0,0 1 1,-1 0-1,-1 0 1,0 1-1,0-1 1,-1 1-1,1 1 1,-1-1-8,2 1 1,-2 0-1,1 2 1,-2-1 0,1 1-1,0 0 1,1-1 0,1-1-1,1-2 1,1-1 0,-7 5 1,2-2-1,2-1 1,0-2-1,0 1 1,0 0-311,-2 0 1,-1 2 0,-1-1 0,2 0 0,3-3 0,4-3 321,-3 2 1,5-4 0,3-1-594,-8 8 0,9-13 989,19-20-643,13-15-23,12-18 534,-6 11 0,1-1-400,0 0 1,0 1 30,0 0 1,0-1 945,-1 1 1,-2 1-1761,3-14 2235,-7 12 1,-1-1-1560,-1 1 1,-3 0-3053,-2-20 978,-13 23 1002,-3 43 1,-2 18 1345,3-4 0,1 5 0,-1 4 0,-1 0-184,1-5 1,-2 2 0,0 1 0,0 0 0,1 0 212,0 0 0,1 2 1,0-1-1,0-1 1,0-3-59,-5 7 1,1-4 0,1-4 102,0-3 0,4-8 3153,11-13-823,8-11-2655,30-32 39,-6 14 1,6 1 0,2 0-355,8 2 0,2 0 0,1 2-549,-1-1 0,0 2 0,3 1 897,-3 3 0,3 1 1,-1 1-1,-10 2 1,-9 3-1,-2-1 1,15-5-1,-1 1 1</inkml:trace>
  <inkml:trace contextRef="#ctx0" brushRef="#br0" timeOffset="7352">1272 7233 17221,'45'-12'219,"0"-1"1,-13 6 0,1-1 0,2 1-196,5 0 1,1 1-1,2-1 51,2 1 1,4 0 0,-1 0 0,-5 0-1169,-7 0 1,-4 0 0,2-1 426,14-1 1,4-1-1,-9 0 164,-12 0 0,-7 0-899,4-3-1876,-21 7 3130,8-9 1,-11 10 0,10-10 0</inkml:trace>
  <inkml:trace contextRef="#ctx0" brushRef="#br0" timeOffset="8050">1791 6696 15350,'4'-25'-313,"15"5"313,4 27 30,7 1 1,4 4-12,1 5 1,2 3-3,-4-4 0,1 2 0,2 3-279,0 3 0,3 3 0,-2 0 0,-3 0 249,-3-1 0,-3-1 0,-1 2-939,8 9 1,-1 3-1,-10-2 1067,-14 1 0,-9-3-17,-4-4 0,-5-2-45,-12 8 1,-7-2-691,0-11 0,-4-1 0,1-2-1002,-5 7 1,0-3 1624,-7 2 1,6-5 0,19-11 0,8-6 0</inkml:trace>
  <inkml:trace contextRef="#ctx0" brushRef="#br0" timeOffset="14853">847 12390 23948,'18'-26'-45,"0"-1"0,13 0 1,9-1-1,2 0-611,-10 8 1,1 1-1,2-1 1,2-1 0,0 0 318,-2 1 1,3-1-1,0-1 1,1 0-1,0 0 1,-1 1 0,-2 1 120,6-4 1,-1 1-1,-1 0 1,-1 0-1,0-1 170,2-1 0,0-1 0,-1-1 0,-2 2 1,-5 1-246,0-1 1,-5 2 0,-2 1 147,4-3 0,-6 3-2417,-9 0 997,-14 0 504,-7 1 510,1 2-2095,-25 12 1894,6 14 1210,-21 4-1087,8 7 0,-2 2 405,10-5 1,0 1 171,-8 4 0,1 1 16,10-5 0,4 1 1551,-11 9-1478,4-2 3237,2-8-3074,19-32-280,10-14 22,23-6 0,10-3 148,-6 10 1,4 0 371,-3 5 1,3-1 0,-2 5-289,-2 3 1,-1 6 19,17 14-72,-19 20-598,-15 13 1,-2 17 0,-2 3-1,-1-8 190,1-2 1,-1-1-1,-2-2 1,1 7-1,-1-3 1,-2-12-1,-2-4 1</inkml:trace>
  <inkml:trace contextRef="#ctx0" brushRef="#br0" timeOffset="22963">6049 16233 18666,'30'-18'790,"8"6"0,5 1-261,0 4 0,2 2-384,-10-1 1,1 1 0,5 1-802,-4 1 1,5 1-1,1 1 1,1-1 0,-2 1 648,-1-1 1,-2 0 0,1 1 0,0-1 0,3 0-101,0-1 0,1 1 1,2-1-1,0 1 0,0-1 1,0 0 181,1-1 1,1 1-1,0-1 1,0 0 0,-2 0-1,-3 1-125,4-2 1,-3 1-1,-1 0 1,2 0 105,-4 0 0,2 0 0,-1 1 0,1-1 0,-3 1-258,0 1 0,-2-1 1,-1 1-1,3 0 255,6-1 0,2 1 1,1-1-1,2-1-22,-10 2 1,2-1 0,1 1 0,-1-1-1,-1 1 1,-2-1-31,5 1 1,-3-1-1,0 1 1,0-1 281,7 0 0,1 0 0,-2 1 0,-5 0-247,-1 1 1,0 0 55,3 1 0,6-1 1,2 1-1,-3 0-43,-12 0 0,-2-1 0,1 1 0,3 0 122,5 0 0,3 0 1,2 0-1,1 0 0,-1 0-129,-7-1 0,0 0 0,1 0 0,-1-1 0,-1 0 0,-2 1-24,9-1 0,-2 1 1,-1-1-1,5 0-4,-7-1 0,4 0 0,2 0 0,-1-1 0,-1 1 0,-3-1 12,7-2 1,-2 1 0,-2-1-1,0-1-5,2 1 0,0-1 0,-1 0 0,-3 0-20,5-1 0,-2 0 1,-1 0 9,-11 2 0,0 0 0,0-1 0,1 1 27,-1 0 0,0 0 0,0 0 0,2 0-15,8-1 1,1 0 0,2-1 0,1 0-136,-7 2 0,1-1 0,1 0 1,0 0-1,0 0 119,-1 1 1,0-1 0,0 1 0,1 0 0,1 0-10,-4 1 0,1 0 0,1 1 1,0-1-1,-1 1 0,0 1 3,6-1 0,-2 1 0,1 0 0,0 1 1,1-1 5,-4 1 0,1 1 1,1-1-1,-1 1 1,-2 0-1,-2 0 4,4 1 0,-4 1 1,0 0-1,1 0-204,-4 0 1,0 0 0,1 0-1,0 0 1,-1 0 201,5 1 1,-1 0 0,0 0 0,-1 0 330,5 1 0,-1-1 0,2 1-316,-1-2 0,3 1 0,-1-1 0,-5 0 4,-7 0 0,-3 0 0,1 0 22,12 0 0,1-1 1,1 0-34,-4 1 0,-1-1 0,1 0-17,1 0 0,0 0 0,0 0 0,-1 0 0,0 0 0,-2 0 0,5 0 0,-3 0 0,-3 0 0,-3 0 0,-14 0 0,2 0 0,14 0 0,8 0 0,-1 0 0,-9 1 0,-1 0 0,3 1 0,1-1 0,4 0 0,-1 1 0,-2-1 0,1 1 0,-3 0 0,0 1 0,-2-1 0,-1 2 0,0-2 0,11 0 0,0 1 0,-9 0 0,3 0 0,-4 0 0,-2-1 0,0 0 0,6 1 0,5 1 0,-6-1 0,-11-1 0,0-1 0,13 1 0,7 0 0,-5-1 0,-5 1 0,-1-2 0,-3 1 0,3-1 0,-2 1 0,7-1 0,0 0 0,-6 1 0,1-1 0,1-1 0,3 1 0,1 0 0,2 0 0,-5 0 0,1 0 0,1 0 0,-1 0 0,-1 0 0,0 0 0,0 0 0,-1 0 0,-2 0 0,-1 0 0,0 0 0,-1 0-338,6 0 0,-1 0 0,-2 0 338,3 0 0,-4 0 0,-9 0 0,-2 0 0,18 0 1014,-20 0-1014,7 0 0,-16 0 0,-6 0 1517,0 0-1517,-7 0 0,-3 0 0,12 0 0,23 0 0,8 0-759,-1 3 1,4 0 758,-7 1 0,0 0 758,5 2 1,6 2-759,-7-2 0,6 1 0,1 1 0,-4-1 0,-2 0 0,-3 1 0,1-1 0,-2-1 0,3 0 0,-1 0 0,-6 0 0,6 1 0,-11-1 0,-17-3 2269,-5-1-2269,-9-1 1184,-2-1-4461,-22-25 2457,2 3 1,-6-6 0,12 13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36:48.97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17776 914 23775,'-17'44'36,"0"-1"1,0 1 0,1-1 0,-1 0 0,0 1 0,0-1 0,1 1 0,-1-1 0,0 0 0,0 1 0,1-1 0,-1-2 0,3-10 0,0 1 0,-2 10-290,4-10 1,-2 7 0,-2 5 0,-1 4 0,-1 2 0,1 1 0,-1 1 0,1 0 0,2-3 0,1-3 0,3-4 0,3-6 0,3-6-560,4 10 1,6-9 0,-1 0 811,-1 15 0,0 2 471,0-7 1,1 1 0,0-4-470,-1-3 1,-1-2 429,0 8 1,0-3-427,1 6-6,-1-10 0,1 0 0,0-8 0,1-1-3,2 13 0,0 2 37,0 3 0,-1 2-759,-1-3 1,0 1-1,0 0 727,0-5 0,1-2 0,-1 0-5,-1 12 0,1-4 0,1-16 1,0-6-4,-1-6 1,1 3-18,0-1 34,1 3 2258,0-6-2269,-1 1 3276,0-4-3160,2 2-3393,2 6 3216,6 10 1,4 5-1052,2 2 1,2 0 1111,-2 1 0,-1 0-759,-1-8 1,-4-8 763,-9-13 1,-3-4-6,-2-3 1550,1 0-810,-2-1-724,1-7-161,-10-14 55,-3-11 84,1 9 1,-2-2-57,-4-8 1,0-1 19,-1 0 0,0 0-748,-5-9 1,0 1 772,7 12 1,1 1-7,-1 1 1,-1-1-60,-1-9 1,-1-1 825,3 5 1,1 0-745,1 1 0,0-2 0,1 1 6,0-5 0,1 0 720,4 5 1,1-2-1,1 1-687,0-9 1,0 0 34,2 3 1,0-2 0,0 2-50,0-5 0,1 1-760,1 11 0,1 0 0,-1-1 749,1-1 1,-1 1 0,1 1-18,0-1 1,1 1 2,0-4 0,0 2 46,2 9 1,0 1-47,2-17 1134,1 1 0,2-3-1134,-1 3 0,0 0 1638,2-7 0,0 0-1619,1 4 0,0 4-22,-4 12 0,1 3-42,12-20 6,-6 21 0,1-2 42,6-7 0,2-4-1096,-5 7 1,2-2 0,-1 1 1061,0-1 0,0 0 0,-1 1-1143,6-10 1,-1 2 1022,1 0 0,1 3 81,-8 13 0,0 2 64,3-1 1,0 0-1591,13-7 1591,-1 1-29,-7 7 0,0-1 34,-4 4 0,-1 0-145,11-13 27,-15 15-16,-14 12 27,0 1 1428,0-3-1606,0-2-516,-1-8 2357,0 7-1791,0-1 2994,1 9-3828,0 1-696,-2 0 1485,1-1 196,-2 0 23,-8 9-1,-24 27 62,12-10 75,-7 13 1,1 4-40,14-19 1,1 2-1676,-9 16 1,0 0 1670,9-15 0,1 0-402,-2 7 1,1 0 430,3-7 1,0 1-1010,-1 5 1,-1 3 1068,2-4 1,-1 3-1,1 1-516,-1 3 0,0 2 0,0 1 417,0 3 1,0 1-1,1-1 493,2-3 0,0-1 0,1-2-412,1 1 1,3-3 375,1-2 1,1 2-282,2-3 0,-1 2 0,1 1 558,0 3 0,-1 0 0,1 1-639,0 5 1,0 0-1,0 2 66,0-9 1,0 2-1,0-2 1,0-2-37,0-2 1,0-2-1,0 3-522,1 7 0,-1 4 1,1 1-1,0-5 455,0-4 1,-1-4-1,1 1-41,0 7 0,0 0 1,0-3 16,0-1 0,0-4-639,0 1 1,0-2 587,2 16 787,-2-18 0,1 0-758,0 3 0,0-1-34,0-2 0,1 1-23,-2 4 1,4-3-3255,12-9 2457,-6-30 1,5-12 0,-10 0 0</inkml:trace>
  <inkml:trace contextRef="#ctx0" brushRef="#br0" timeOffset="7398">31532 1865 20173,'-1'-21'3276,"0"6"-3079,3 13-528,-2 2-2946,3 2 586,4 20 1636,9 20 1058,-6-12 0,0 1-279,-1 0 0,-1 0 270,0 1 1,-2-1-508,-4-2 0,0 1 451,-1 4 1,0-1 1036,0 16-1017,-1-23 0,0 0-14,0 16 23,0-5-7,0 11 29,0 1-28,-1-13 11,1-10 0,-1-2-17,0 0 588,0 7-583,1-10 1361,0 8-1512,-1-12-1959,-1 2 1775,-2-4 2038,1-5-1870,-4 5-6,-4-2 73,-7 2 1501,-7 6-1361,5-7 51,0-1-56,3-2 3281,0 0-3155,-6 3-160,0 1-146,4-4 29,6-3 1897,6-3-4287,34-21 2681,-4-1-2353,16-9 2307,-4-8 57,-16 11-68,4-4-33,-6-1 33,-2 1 1,1-1 190,4-9-174,-4 7 0,-1 0 2258,1-12-2353,-6 15 3276,2-11-3166,-2 12-116,0-9-206,-1-2-164,-3-11 164,-5 12 122,-1-5 56,-1 6-53,-1 9 1,0 0-231,-2-2 0,0-1-1322,-2-11 1,-1-1 1424,3 10 0,-1 1 113,0 3 1,1 3-276,0-8-458,-1 14-1603,-2-1 2432,0 9-63,1 3 24,1 0-7,-8-16-184,-6-11 61,0 0-167,-1-5 2105,8 16-1943,2 2-1973,3 7 2147,5 9 2268,2 3-2566,0 2-492,0 6 795,0 0-6,2 5 6,0-2 6,4 5 280,10 13 2990,0 1-2785,10 13-491,-8-12 5,3 7-5,-9-15 0,7 21 0,-6-7 0,-4-10 0,0 1 59,-1 0 0,-1 1-9,0 2 1,-1-1-40,3 15 8,-6-18 1,-1 0-3297,1 10 3281,0-10 0,-1 2-2048,2 21 2094,-2-23 1,0 0-51,0 7 0,-1-8 11,0 3 7,-1-4-7,-9 21-11,-9-1 2,4-16 1,-1-1 1134,-4 0 0,1-1-1112,0-2 1,1-1 1084,-10 8-1122,8-10-212,10-14-1255,4-4 1479,-3-5 0,4 2 0,-3-4 0</inkml:trace>
  <inkml:trace contextRef="#ctx0" brushRef="#br0" timeOffset="28129">27234 399 18184,'-46'18'39,"1"0"0,-1 0 0,1 0 1,-1 0-1,1 0 0,6 0 1,3-1-1,2 0 0,-2 1 0,-4 1-39,1-1 0,-5 2 0,-1 1 0,-1 0 0,1 0 0,3-1 0,4 0 8,-7 5 1,3 1-1,5-2 1,4-3-247,2-1 0,1-1 258,-4 2 1,-4 1-1,0 0-7,7-5 0,0-1 1,0 1-9,-6 3 1,-2 0-1,0 0-7,-2 2 0,-1 1 1,3-2-61,2 0 1,4-2-1578,-1 1 1,6-5 976,16-12-1775,11-31 1922,5-7-598,2 7 1,2-2 899,2 6 0,3 0-468,3-1 1,0 1 607,3-3 998,-3 8-1031,-16 16-2263,1 2 1977,-30 0 367,1 6 0,-3 2 19,-2-2 0,-1 1 6,-6 4 0,3 1 146,6-1 3130,12-2-1983,18-7-1293,3-7-336,4-1 1691,7-9-1786,1 4 3694,0 1-3313,-4 6 44,-5 3 6,-2 1-403,-1 0-67,-2 1-2807,-3 13 3328,-5 9 1,-1 4 530,2-1 1,6 0-90,16 15 0,14-5-777,1-20 0,7-6 1,-2 0-1,7 4 1,0-3-1,2-9 1,0-1-1</inkml:trace>
  <inkml:trace contextRef="#ctx0" brushRef="#br0" timeOffset="29809">24466 1889 27454,'40'3'21,"0"0"0,-1 0 0,-9 0 0,0-1-19,8 1 0,5 0 0,-9 0-3279,-3-2 2099,1 1 1,1-1 641,-7-1 0,0 0 524,9 1 1,3 0-254,6-1 1,-1 1 261,-13 0 1,0-1-10,13 0 1,-2 0-90,-2-2-531,-6 1 509,-22-1 1282,-9 2-1871,-2-1-403,0-4-2162,-1-6 2957,-10-13 1,8 11 0,-8-5 0</inkml:trace>
  <inkml:trace contextRef="#ctx0" brushRef="#br0" timeOffset="32679">24994 3134 20128,'26'4'1227,"0"1"0,22 2-4504,-5-5 2441,-6 1 0,2 0 962,-7-2 0,2 0 461,0 1 0,2 0 0,-1-1-534,5 1 1,-3-1-52,-6 0 1,-2-1 3,18 2 856,-23-1-851,19 1-1090,-18-1 1,1 0 1170,6 0 1,0-1-32,4 1 1,-1-1-54,-3 0 1,-1 0-758,-6 0 1,1 0 751,3 0 0,1-1-9,18 1 1,-5-1 1522,-10 1-1506,1 0 2291,4-1-2296,0-1-6,2-1-6,3 1-2274,6 0 2241,-6 1-1551,-11 0 1585,-8 0-1015,13-1 978,-9 0 0,1 0 468,1 0 0,-1 0-432,19-2 1456,-19 2-1461,-7-1 2240,3 1-2363,8-3-230,10-1 89,1-1 264,-12 2-67,-7 0 16,-20 3 6,2 0 62,-1-1-6,-1 2-40,-2-1-2407,-2 2 2447,-1-5 0,0 3 0,0-3 0</inkml:trace>
  <inkml:trace contextRef="#ctx0" brushRef="#br0" timeOffset="39199">23794 3884 23399,'46'-5'460,"-11"1"-211,8 2 0,2 0-176,-19 1 0,-1 0-1712,15 0 1,6-2 1449,0-1 0,4-1 1,-4 0 645,-1-1 1,1 1-455,-7 1 0,4-1 0,-1 0 0,-4 1-1,8-1 1,-6 2-3,-6 0 0,-1 1 3,7 0 0,0 1 2,-8 0 1,0 0-6,7-1 0,1 1 1638,-2 0 0,-1 0-1572,-3-1 1,0 1-67,-5 0 0,-1 1 11,14-2-3288,-15 1 3263,-17 0-459,-5-1 557,-5 1-3215,0 0 3131,18-10 0,-14 9 0,14-8 0</inkml:trace>
  <inkml:trace contextRef="#ctx0" brushRef="#br0" timeOffset="44293">26552 3950 13491,'-28'-6'222,"1"-1"0,0 0 0,2 0-3499,-6-2 2460,-5-1 1,-1-1 2293,-2-1-1444,2 1 1,2 0 22,8-1-62,-10-5-741,0 3 1,-3 1 729,8 3 1,-1 1-746,-11-2 1,1 0 730,14 2 0,3 1 1352,-12-7-1589,8-4-147,6 7 1,0 2 162,-11-4 89,-8-1 2213,13 5-2066,15 4 404,0-2-1694,9-1 1284,10-1 705,2 1-650,2 3-27,-2 1-224,5-1 38,1 0 102,8-5-2605,-10 4 2285,-1-4-145,-8 2 1976,0 0-1472,-5-5-34,-8 9-285,-10 0-2533,3 26 3054,22 23-116,10-17 1,4-1 167,2-2 1,2-3 162,20 3-148,-23-21 61,-8-3-72,-6-3 2199,-3-1-2446,0-1 3184,-11 2-3228,-13 3-1407,-2 12 1,-2 4 1993,-11 8-409,16-6 1,4 2 44,7 6 23,8-2-611,1 5-2840,11 13 2508,3-13 1,1-5-1,-4-17 1</inkml:trace>
  <inkml:trace contextRef="#ctx0" brushRef="#br0" timeOffset="86506">32033 6305 4678,'-49'3'349,"-1"0"0,1 1 1,-1-1-1,1 1 1,3 4-1,3 1 0,1 3 1,-3 7-158,6 0 0,-1 4 0,-2 3 0,0 3 0,0 2 0,2 3 0,1 2 57,8-4 1,1 2 0,0 4 0,1 1 0,0 1 0,1 1-1,0-1 1,1 1 0,0-2 0,1-2-187,-2 2 1,1-2 0,1 0 0,0-1-1,0 0 1,0 2 0,-1 0 0,-1 3 23,2-2 0,-2 2 0,0 2 0,-2 2 0,1 0 0,-1 0 0,1-1 0,1-2 0,2-1 0,1-4 0,3-3 195,-5 7 1,3-5-1,2-3 1,0 1-1,-1 2-226,-2 3 0,0 0 0,-1 2 0,0 1 0,1-1 0,0 1 166,1 0 0,1 0 0,0 0 0,1 0 0,-1 2 0,0 2-205,3-6 1,0 1 0,0 0-1,0 2 1,0 0 0,-1 2-1,1 1 1,-1 1 0,4-8 1,0 1 0,0 1-1,0 1 1,-1 1 0,1 0-1,-1 1 1,1 0 0,0 0 0,0 0-1,-1 0 1,2 0 5,-1 0 1,0 0 0,0 0 0,0 0-1,1 1 1,-1-1 0,1 1 0,0-1-1,-1 1 1,1 0 0,0 1 0,0-1-8,1-1 0,0 1 0,-1 0 1,1 1-1,0 0 0,-1 0 0,1-1 1,1 1-1,-1-2 0,1 0 0,0-1 1,1-1-1,0-2-6,-3 9 0,1-2 0,1-2 0,0-1 1,0 0-1,1-1 0,0 1 0,-1 2-6,2-3 0,0 2 1,-1 0-1,1 1 1,0-1-1,1 0 1,0-3-1,2-2 1,0-2-6,-1 12 0,1-6 0,2 0 0,-1 5 13,2-6 1,0 2-1,1 3 1,0 1 0,-1 1-1,2-2 1,0-2-151,0 1 0,0-2 0,2-1 0,-1 0 0,0 1 0,0 2 172,1 0 0,-1 2 0,0 0 1,0 1-1,0 0 0,0 0 0,0-1 11,0-1 1,0-1-1,0-1 1,0 1-1,0 0 1,1 1-1,-1 0-28,1-1 1,0 0 0,-1 0 0,1 1 0,0 0 0,1 0 0,-1 0 0,1-1-12,1-2 0,0 0 0,0 0 0,1 0 0,0 0 0,0 0 0,0 0 0,-1 1-4,2 2 1,-1 1-1,1 0 1,0 1-1,-1-1 1,0 0 0,0-1-1,-1-2 5,-1 6 1,-2 0-1,1-1 1,-1-2-1,0-1 1,0-3-2,2-2 0,0-2 0,0-2 0,-2 0 0,-1 1-7,-5 0 0,-2 1 0,-1 0 0,1-2 0,3-2 0,2 6 0,2-2 0,1 1 2,0-6 1,0 2 0,2 0 0,5 2-1,4 0 0,4 3 1,3 0-1,3-1 0,0-4-78,5-1 1,1-4-1,3-1 1,1 2 67,-2-2 0,2 3 0,1-2 0,1-1 1,1-6 8,4-1 0,2-5 1,-1-3-1,-2-4 760,14-2 1,-3-6-765,-7-2 0,0 0 0,12 2 1,-1 2 2,-13-1 0,3 2-2,2 1 1,7 1-1,2 2 1,-3 0-12,-6-1 1,-2 1-1,0 0 1,1 1 9,5 1 0,1 0 0,2 2 0,3 2-21,-9-1 0,3 1 0,3 2 0,0 1 0,-1 0 0,-2-2 0,-5-1 22,5 2 1,-5-2 0,-1-1 0,5 3-20,-2-1 1,6 3-1,1 0 1,-1 0-1,-5-3 1,-6-3-39,9 5 0,-4-6 1,-7-7 1,2 0 0,2-4-1,-1-2 33,0-5 0,-1-4 0,1-2 0,-1 2-362,1 2 1,0 1 0,-1-2 0,0-1 384,0-5 1,1-2-1,-3-1 1,-3 0 1,6-7 0,-3-1-28,-3 0 0,3-3 0,1-5-22,-10 4 1,1-4-1,1-2 1,0-2 0,-1 2-1,-1 1 50,5-5 0,-3 4 0,1-4 0,3-6 5,-10 9 1,2-5 0,2-3-1,0-3 1,1-1 0,-1-1-1,0-1 1,-1 2 0,-2 2-1,-2 3-10,1-3 0,-3 3 0,-1 2 1,-1-1-1,0 0 0,0-3 1,2-4 22,-4 7 0,0-3 0,2-2 0,-1-2 0,1-2 0,-1 0 0,0 0 0,0 0 0,-1 1 0,0 3 0,-1 1 0,-1 4-43,2-7 1,-1 4 0,-1 3 0,0 0 0,-1 0 0,-1-2 0,0-3-2,-2 2 1,0-2 0,-1-3 0,0-2 0,0 0 0,-1 1 0,0 1 0,-1 3 0,0 3-1,-1 4 13,1-11 1,0 6-1,-2 2 1,1-5 11,1 2 0,0-3 0,0-3 1,0 1-1,-1 3 0,-1 5-1,1-9 0,-2 6 1,0-3-9,0 0 0,0-1 0,0-3 0,0-2 2,0 11 1,-1-2 0,-1-1-1,1-1 1,1 0 0,-1-2 14,1 2 0,0-1 0,0-1 0,0 0 1,1-1-1,-1 0 0,0-1 25,-1 3 1,0 0 0,0-2 0,1 1 0,-1-1 0,0 1 0,0 1 0,0 0-133,0 0 1,0 1-1,1 1 1,-1 0-1,0 0 1,0-1-1,-1 0 100,0 3 0,0-1 0,-1-1 0,0 1 0,-1-1 0,0 1 0,0 0 0,-2 0 130,0-3 1,-1 1 0,-1 0-1,-1 0 1,0-1 0,-1 0-1,0 0-127,0 1 1,-1-1-1,0 0 1,0-1 0,-1 1-1,-1-1 1,1 0-1,-1 1-166,-1 0 1,0-1 0,-1 1 0,0-1 0,0 1 0,0 0 0,0 2 0,0 1 162,-2-6 0,0 1 0,0 1 0,1 1 0,-1 2 0,1 1 228,1 1 1,-1 0 0,2 2 0,-1 3-1,2 2-230,-2-3 0,2 3 1,-1 2 607,-1 1 0,-2 1 1,0-1-669,-4-7 1,-1-2-1,-1 1 49,0 0 0,1 0 0,-1-1-447,-1 0 1,0-1 0,0-1 431,5 5 0,0-1 0,0-1 0,3-1 11,2 0 0,2-1 0,1-1 0,0-2 25,1 2 0,0-2 0,0 0 0,1 0 0,2 3-329,2 4 1,2 1 0,0 2-1,1-3 238,3-9 1,1-2-1,0 1 1,-2 7-535,-3 3 1,-3 0 544,-2 1 0,-2-8 1,-2-3-1,-1 3 1,-1 6 388,-1 4 1,-1 5 0,-1-2-328,-2-5 0,-1-4 0,-1 0 0,-1 2 357,1 4 0,-1 2 0,-2 1 1,-1 1-389,-1 3 0,-1 1 1,-2 0-1,-1-1-88,0 2 0,-2-2 0,-1 0 1,-1 1-1,0 1 101,-1 2 0,-1 1 0,-1 1 0,1 0 0,1 1 37,-2-3 1,2 2 0,-1 0 0,1-1 239,-1-2 1,-1-1-1,2 1 1,0 3-557,1 0 1,1 3 0,-3 4-605,-14 3 1,-3 4 0,3 5 868,0 5 0,3 5 40,3 2 0,0 3 0,5 3 2,9 2 0,3 2 3,-1 1 0,0 3 129,0 2 1,-2 3-1,1 0-79,-5 5 1,-1 2 149,5-4 1,-3 4 0,0 1-1,2-3-134,3-3 0,3-1 1,-3 2-11,2-2 0,-2 3 1,-2 2-1,0 0 0,0 0 26,-3 3 0,1-1 1,-1 2-1,-2 2 1,-2 3-197,9-11 0,-1 3 0,-2 2 0,-1 1 1,0 1-1,0 0 0,0 1 0,0-1 0,2-1 1,1 0 119,-3 2 1,2-1 0,1 0 0,0-1 0,1 1-1,-1 1 1,0 2 0,0 1 5,3-3 0,-1 2 0,0 1 1,-1 1-1,0 1 0,1 0 1,0 1-1,1-1 0,2-1 1,1-1-1,2 0 67,0 3 1,2 0 0,1-1-1,2 0 1,0-1 0,1 0-1,0 1 1,0 0-50,1 0 1,-1 0 0,1 0 0,1 0-1,-1 1 1,1-1 0,1 2 0,-1 0 28,1-2 0,1 1 0,-1 1 0,1 0 1,0 0-1,1 0 0,-1-1 0,2-1 1,-1-1 142,1 2 1,0-1 0,1-2 0,0 1-1,0-2 1,1 1 0,-1 0-201,1 6 1,-1 1 0,1 0-1,0-1 1,1-2 0,0-1-5,0-1 0,1-3 0,1 0 0,-1 0 0,1 2 52,1 0 0,-1 2 0,1 1 1,0 0-1,0 0 0,0-2 5,0 4 1,1-2-1,-1 1 1,0 0-1,-1 3-27,1-4 0,-1 1 0,0 2 1,0 1-1,0 0 0,-1-1 1,0 0-31,-1-3 1,-1 1-1,0-1 1,0 0 0,0-1-1,-1 1 1,0 0 34,-1 0 1,0 0 0,0-1 0,0 0 0,-2 2 0,0-1-1,-1 2-122,0-4 1,-1-1-1,0 2 1,-1 0 0,-1 0-1,0 1 1,0 0 0,1 1-1,0 0 95,1-1 1,-1 1-1,1 1 1,-1 0 0,1 1-1,-1-1 1,1 1-1,1-1 1,-1 0 0,1-1-119,-1 2 0,1 0 0,0 0 0,0-1 0,0 0 0,1 1 0,0 0 0,1 0 0,1 2 109,2-6 1,0 3-1,0 0 1,1 1-1,0 0 1,1 0-1,0-1 1,1-1-1,0-2 1,0-1-1,1-4 170,1 9 0,0-3 0,1-3 0,1-1 0,0 0 0,1 2-168,1 2 0,1 3 0,0 0 0,1-2 0,-1-3 0,-1-5-2,-1 0 0,0-5 0,0 5-6,2 1 0,0 5 1,1 3-1,0 0 1,1-2 6,-1-3 0,1 0 0,0 0 0,1 0 0,-1 3-1,0-5 1,0 1 0,1 1 0,-1 1 0,1 0 0,-1-1 0,1-1-3,1 4 0,-1-1 0,1 0 0,0-1 0,-1-2 1,0-1 362,1 6 1,0-1 0,-1-3 0,0 1-362,-1-5 0,-1 0 0,1-1 0,0 1 1,0 0 0,1 0 1,1 0-1,0-2-3,3 8 0,1-2 1,1 3-104,-3-9 0,1 2 0,1 1 1,1-1-1,1 0 105,1-3 0,1 0 0,1-1 0,2 0 0,0 1 2,3 1 0,3 1 1,0 0-1,1-2 0,-2-1-2,0 0 0,-2-2 0,2-1 0,0-1 500,1 0 0,1-1 0,0-2 0,-1-5-537,10-1 1,-2-6 22,-8-4 0,1-1 36,19 1 1,3-4-673,-15-6 0,1-3 1,2-3 635,1-2 0,4-3 0,0-2 0,0 0-357,1-2 0,0-1 0,0-1 0,1-3 309,-2 0 1,0-1-1,1-3 1,0 0-1,1-3 51,-4 2 1,1-1 0,0-2 0,0-1 0,1-2 0,-1-1 24,-5 2 1,-1-1 0,1-2-1,0-1 1,0 0 0,-1-1 0,0 0-1,0 0-137,-1 0 0,0 0 1,1 0-1,-2-1 1,1 0-1,-2 0 1,1-2-1,-2 0 120,-3 2 1,0-2-1,0 0 1,-1-1 0,-1 0-1,0 1 1,-2 0-1,-1 1 1,-2 1 204,7-11 1,-4 1 0,-2 2 0,-1 0 0,0 0-203,-2 3 0,-1 0 0,-1 0 0,-1 0 0,0-1 8,-2 1 0,-2 1 0,0-2 0,0 0 0,1-2-8,0-3 0,0-1 0,0-2 0,1-1 0,-1 0 0,-1 0 1,-2 6 1,0 0-1,0-1 1,0 0 0,-1 1-1,0-1 1,0 1-2,2-5 0,0 0 0,0-1 0,-1 2 0,-1-1 0,-1 1-2,-2 2 0,0 0 0,-2 0 0,0 1 0,0 0 1,-1 1-6,0-2 0,-1 1 0,0 1 1,-1-2-1,1-2 136,0 6 0,-1-2 0,1-2 0,-1-1 0,1-1 0,-1 1 0,1 1 0,-1 1-122,1 0 0,-1 1 0,0 1 1,1 0-1,0-1 0,0-1 1,0-3-137,1 4 0,0-2 0,0-2 1,1-1-1,-1-1 0,1 1 1,0-1-1,-1 2 0,1 2 0,-1 2 124,0-3 0,1 3 0,-1 1 1,0 1-1,0-1 0,0-1 1,0-3 3,0 0 0,0-2 1,0-1-1,0-2 1,1 0-1,-1 0 0,-1 1 1,1 2-1,-2 1-4,1-4 0,-1 3 0,-1 1 1,1 0-1,-1 0 0,0-2 1,0-2-5,-1 8 0,1-2 0,0 0 0,-1-2 0,1 0 0,-1 0 0,1 0 0,-1 1 0,1 2 0,-1 0 55,0-7 0,1 1 0,-1 1 0,1 1 0,-1 0 1,0 0-1,1-2-48,0 5 1,-1-2-1,1 0 1,0 0 0,0 0-1,-1 1 1,0 1 0,0 2 17,-1-5 1,0 1 0,-1 2 0,0 0 0,-1 2-1,1 0-6,-1 0 0,0 1 0,0 0 0,-1 1 1,0 1 90,-1-9 1,0 0-1,-1 2 1,-1 0-102,0 5 0,-2 0 0,1 2 0,0 2 578,2 3 1,-1 3-1,1-2-580,-1-7 0,-1-2 0,2-4-3,3 6 1,1-3 0,0-1-1,0-2 1,0 3-124,0 3 1,-1 2 0,1-1 0,-2-1 0,-1-3 122,0 3 0,0-2 0,-2-3 0,0 0 0,-1-2 0,0 1 1,0 1-1,-1 1-24,-1-4 0,0 0 0,-1 1 0,0 0 0,0 1 0,-1 0 1,-1 1 22,1 4 0,0 1 1,-1 1-1,0 0 1,-1-1-1,0-1 0,-1-1-170,1 1 1,-1-2 0,-2-2-1,1-1 1,-1 1 0,1 0-1,0 2 1,0 2 0,3 4 176,-4-8 0,3 5 0,0 2 0,-1 0 0,-1-4 0,1 2 1,-2-3 0,-1-2-1,0 0 1,1 2 0,2 4 0,2 5 11,-2-4 0,3 7 0,0 0 74,-7-20 0,4 10 1329,9 23-1652,1 5 2219,5 12-2151,0 6 3414,0-2-4231,0 1-2292,-34-2 2457,6-2 1,-11 1 0,20-1 0</inkml:trace>
  <inkml:trace contextRef="#ctx0" brushRef="#br0" timeOffset="108522">2908 7959 18812,'43'-8'468,"0"1"0,0 0 0,-6 1 0,4 1 0,1 0 0,0 1 0,-2 0-99,3 1 1,-2 0 0,2 1 0,5 0-780,-8 0 0,3 1 1,3-1-1,2 0 1,1 0-1,-1 1 0,-2-1 1,-1 1 440,4-1 0,-2 1 0,-1 0 0,0 0 0,1 0 0,1 0 7,-5 0 1,0 1-1,1-1 1,1 0 0,0 0-1,1 0 1,0-1-1,0 1-137,0-1 1,0 0-1,0 1 1,1-1-1,1-1 1,-1 1 0,1-1-1,-1 0 1,0 0 157,-1 0 0,1-1 0,-1 0 0,0-1 0,1 1 0,-1-1 1,0 1-1,0-1 0,0 1-41,-1 0 1,0 0 0,1 1-1,0-1 1,-1 1 0,0-1-1,-1 0 1,-1 0 0,-1 0 157,11-2 0,0-1 0,-1 0 0,-3 0 0,-3 1 0,-5 0-130,4-1 1,-6 1 0,-1 0 12,11-2 0,-2 0-54,1 0 1,-2 0-1,-5 1 1,-3 1-3,-10 1 0,-2 1-3,21-1-84,-31 3-698,1 1 754,-16 1-1816,-1 0-1433,-2-3 2457,2-1 1,-2 0 0,2 1 0</inkml:trace>
  <inkml:trace contextRef="#ctx0" brushRef="#br0" timeOffset="128471">14224 3357 20727,'49'7'156,"-1"0"0,1 1 0,0-1 0,-1 1 0,1-1 0,-1 0 0,1 1 0,0-1 0,-1 0 0,1 1 0,0-1 0,-1 0 0,1 1 0,1-3 0,-4 0 0,-2-1 0,-2 0 0,0-1 0,3 1 0,2 0 0,6 0-349,-12 1 0,3-1 0,3 2 1,2 0-1,2 0 0,2 0 0,0 1 1,2-1-1,-1 1 0,0-1 0,0 0 1,-2-1-1,0 0 0,-3-1 0,-2-1 1,-2-1-1,-4-1-217,14-2 0,-4-1 1,-2-1-1,-2-1 1,-2-1-1,-1 0 0,-1-1 1,-2 1 186,11-2 1,-3 0-1,-1-1 1,-3-1-1,-1 1 1,3-1-1,-1 0 1,-4 0 0,-6 0-1,-2-2 1,0-1-1</inkml:trace>
  <inkml:trace contextRef="#ctx0" brushRef="#br0" timeOffset="128984">16363 3084 16644,'40'24'1034,"-1"-6"1,7 2 0,-4-3-977,-6-3 1,0 0-44,9 3 0,5 3 0,-6-4-12,-13-4 0,-2-1-37,2 2 0,1 1 1,-3 0-68,-3 0 0,-2 2-1538,13 13 1,-10 6 1263,-30 7 0,-12 1-466,-1 0 1,-6-2 638,-2-9 1,-4-1 0,2-4 0,4-5-1,0-5 1,-18 1 0</inkml:trace>
  <inkml:trace contextRef="#ctx0" brushRef="#br0" timeOffset="133052">13977 8522 19899,'46'-8'81,"0"0"0,0-1 0,0 1 0,0 0 1,0 0-1,0-1 0,0 1 0,5-1 0,-4 1 1,-1 0-1,2-1 0,4 0-446,-12 1 1,4 0 0,2-1 0,1 0 0,0-1 0,0 1 0,-1 0 0,-2-1 0,-3 2-2,4-2 1,-4 1-1,-1 0 1,-1 0 0,2-1-1,3 0-44,0-1 0,3-2 1,1 1-1,1-2 1,0 1-1,0-1 0,-2 1 1,-1 0-60,-2 1 1,-1-1 0,0 1 0,-1 0 0,-1 0 0,1-1 0,-1 1 170,5-3 0,1 0 0,0 0 0,-2 0 0,-3 1 0,-4 2 0,8-3 0,-6 2 1,-9 3-1,-6 2 0</inkml:trace>
  <inkml:trace contextRef="#ctx0" brushRef="#br0" timeOffset="133584">15815 7510 15115,'35'-3'333,"0"1"0,0-1 1,8 9-1,4 5 0,0 2 1,-4 1-245,-6-1 1,-3 2 0,5 3-302,-5-3 0,5 2 0,3 2 0,-1 0 0,-3 1 0,-5-1 344,10 8 1,-6-1 0,-11 7-521,-16 3 1,-7 6 0,-7 1 0,-3-5-470,-7-2 0,-5-4 0,-6 1 857,0-4 0,-5 1 0,-3 1 0,2-4 0,5-5 0,-6 1 0,7-4 0,0 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06:07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8313 9501 21735,'35'-10'398,"-4"2"0,7-1 0,5-1 0,-1 0-1218,3 1 1,0 1 0,2-1 0,0 0 406,-6 1 0,0-1 0,0 0 0,0 1 0,1 0 437,0 2 1,0 0 0,0 0 0,-1 1 0,0 1 126,5-1 1,-1 0 0,0 1-1,3-1-78,-8 1 1,3 0 0,0-1 0,1 1 0,-1-1 0,-2 1-244,2 0 1,-2-1-1,-1 1 1,1 0-1,1 0 172,5-1 0,2-1 1,-1 1-1,-2 0 1,-5 0-3,-2 2 0,-5-1 0,1 1-8,8-1 1,0 1-1,-2-1 8,5 0 0,-3 1 940,-4 0 0,-2 1-940,-2 0 0,-1 0 563,-1 2 1,-1-1-604,2 0 1,-1 0 3109,11 1-3742,-19 0 172,-15 0-2004,-4 0-773,-4 0 2457,-9 0 1,5 0 0,-7 0 0</inkml:trace>
  <inkml:trace contextRef="#ctx0" brushRef="#br0" timeOffset="8030">15425 9733 16896,'-20'16'511,"0"0"0,-13 6 1,-7 3-1,3-1-2150,0-1 1,-2 1 1295,8-6 1,-3 3 0,-4 1 0,1 1 0,1 0 145,1-1 1,1 1-1,1 0 1,-2 1 0,-2 1 207,3-2 0,-1 2 0,-1 0 0,-1 1 1,-1 0-1,0 0 0,0 0-64,2-2 1,0 1 0,-2 0 0,1 0 0,0 0 0,0-1 0,0 1 0,1-1 44,-2 2 0,0 0 0,1 0 0,0-1 0,1 0 0,0 0 0,1-2-251,-8 4 1,0 0 0,1-2 0,4-1 0,3-3 229,2-1 1,4-1 0,3-4 1346,-16 12-1188,40-27 1948,2 0-2415,7-17-452,21-21 464,-3 8 0,5-2-15,-6 5 0,2 0 1,-1 1 288,7-7 0,-3 3-369,-5 7 0,-6 3-2857,-14 3 2477,-23 17-997,-14 15 1701,0 2 829,12 3 1,2 5-630,6 0 0,2 1-726,0-1 1,2 1 1452,1 15 1,3-3-14,6-8 51,9 14 1742,13-39-1956,8-5 1,6-3-1051,-6-2 1,1-3 0,3-1 294,1 1 1,2 0-1,1-1 1,-3-1-994,1-2 1,-2 0 0,-1 0 672,12-5 0,-8 2 0,-21 5 0,-17 5 0</inkml:trace>
  <inkml:trace contextRef="#ctx0" brushRef="#br0" timeOffset="11557">9837 14733 22739,'34'-19'337,"-1"1"0,1 0 1,0-1-1,2 1-269,-4 2 1,4-2 0,1 0 0,-2 2-66,0 1 1,-1 1 0,1 0-1097,4-1 1,3 0 0,1 1 924,-5 1 0,1 1 0,1 0 0,-1 0 348,9-2 1,0 1-1,-1-1-135,1 1 0,-1 0 0,0-1-693,-3 0 0,-1 0 1,-1 0 650,-5 1 1,-1 0 0,-1 0-454,1 0-1,0 0 1,-1 0 428,13-7 0,-4 1-356,-11 4 0,-3 1-2899,9-7 0,-19 2 2457,-16 10 1,-4-1 0,0 6 0</inkml:trace>
  <inkml:trace contextRef="#ctx0" brushRef="#br0" timeOffset="12833">10064 12960 16034,'9'42'262,"-1"-1"0,-1-1 0,0 6 0,1 1 0,-3-3-294,0 5 1,-1-2-1,0 2-788,0-4 1,2 2 0,-1 0 0,-2-5 272,-2-3 1,0-4 0,-1-5 0,0 6 0,1-26 0</inkml:trace>
  <inkml:trace contextRef="#ctx0" brushRef="#br0" timeOffset="13615">9806 13351 16773,'30'-15'144,"0"0"1,0 0 0,8 1 0,5 0-1,-1 1 1,-6 3-145,-1 3 0,-1 1-1093,11-2 1,6-2 0,-7 1-547,-12 2 1,-4 0-1639,20-6 2457,-17 2 1,-25 7 0,-3 2 0</inkml:trace>
  <inkml:trace contextRef="#ctx0" brushRef="#br0" timeOffset="14882">10372 12862 13413,'14'40'461,"-7"-8"0,1 11 0,1 7 0,0 1 0,-1-2 1,-1-9-457,0 0 1,-1-5-1,1 5-3,0 2 1,1 7 0,1 3 0,0 0 0,-2-6 0,0-9 16,0 1 1,-2-9-14,3 7 72,-1-7 202,-6-24-72,0 0 626,0-5-4111,-1-20 3190,1-10-471,1 5 0,0-1 552,2-22-1075,1 19 1,3 0 637,6-16 370,1 3-843,8-1 927,-5-2 1503,-1 11-1514,-2-5 750,-12 29-767,1 3-202,2 1-10,0 2 55,-1 3 1478,2 1-1444,0 4 140,6 9 0,-1 2-11,9 17-2258,-3 5 2297,-5-2 0,0 3 11,-5-9 1,-2 0-24,2 7 1,-3-3-157,-4-6-101,-1-11-291,0-15-499,0-1 1031,8-7 0,-7 6 0,7-5 0</inkml:trace>
  <inkml:trace contextRef="#ctx0" brushRef="#br0" timeOffset="15355">11098 13339 14079,'3'37'-777,"-1"0"0,-3 4 1,-7-5-44,-19-8 1,6-2 0,-1-14 0</inkml:trace>
  <inkml:trace contextRef="#ctx0" brushRef="#br0" timeOffset="15590">10915 12788 4523,'14'-2'0,"-3"2"0</inkml:trace>
  <inkml:trace contextRef="#ctx0" brushRef="#br0" timeOffset="17075">11642 13078 13273,'-13'-12'795,"1"2"-4072,-28 8 2116,16 10 0,-1 2 586,-8 0 0,0 1 555,8 5 1,4 1-427,-1 14 502,17-1-1064,4 3 856,1-3 1100,0-4-864,3-14 1595,4-2-1573,6-6 6,16 2-100,-6-3-7,9 1-10,-1 1 55,-3 0-3,-4 1 1,0 1-53,0 0-51,5 5 123,-27-3-1153,-9 12 1288,-22 9-337,-7-4 1,-3-1-401,9-9 0,1-1 731,-8 4 0,3-5-1922,8-7 1726,7-6 0,10-1 0,-1 0 0</inkml:trace>
  <inkml:trace contextRef="#ctx0" brushRef="#br0" timeOffset="48012">16136 12924 14902,'-25'0'2101,"-20"1"-5378,5 11 3466,6-1 1,-8 5-1,0 0 139,0 3 1,-1 2 0,-3 2-443,11-6 1,-2 1 0,-2 2 0,-1 0-1,0 0 1,0 0 123,-2 1 0,-1 0 1,0 1-1,0 0 0,0 0 1,-1 0-73,6-3 0,-1 0 0,0-1 0,0 1 0,0 0 0,0 0 0,0-1 63,-6 4 1,0-1 0,-1 1 0,1-1 0,1-1 0,0 0-197,-2 0 0,0-1 0,1 0 0,2-1 0,2-1 195,3-2 0,2-1 0,1 0 0,-3 1-165,-1 0 0,-5 1 1,1 0-1,3-1 1,8-3 161,4-2 0,2-1 51,-13 6 1,-4 1 0,21-10 107,26-9-206,14-16 0,5-3-12,5-3 210,-3 3 1,6-6-1,-4 5-226,10-4 668,-9 7 0,-1 0-780,3-1 1927,-8 3-2365,0-6 343,-13 4-97,-4 4-2170,-15 5 2222,-2 8 231,-12 2-243,3 1-352,-12 7 498,9 0 39,-13 14 103,19-2 1,2 4 256,1 2 0,1 2 26,-1 12 1,3 2-726,5-10 0,3-1 798,1-2 1,1-3 497,1 4-542,6-16 1647,14-1-1804,1-4-357,3-1 0,4 0-1383,18 2 1,3-2 1091,-13-2 1,1 0 0,6 1 0,-6-1 0,-14-5 0</inkml:trace>
  <inkml:trace contextRef="#ctx0" brushRef="#br0" timeOffset="68402">2819 15202 18022,'32'9'819,"-2"-5"0,9-2 0,3-1 0,-3 0-428,-2-1 1,-2-1 0,4 0-335,0 1 0,4 0 0,2 0 0,-1 0 1,-4 0 22,10-2 0,-2 0 0,0 0-34,-10 1 0,1-1 1,0 0-1,3 0 25,0 0 1,4-2 0,0 1 0,-1-1 0,-2 1-49,-3 0 1,-2-1 0,0 1 0,4 0-571,0-1 1,3 1 0,2-1 0,0 0 0,-2 1 0,-6 0 438,7 0 0,-5 2 0,4-1-125,-7 1 1,4-1 0,1 1-1,-1 0 1,-2 0 250,-1 0 0,-2 0 0,0 0 1,3 0-296,1 0 0,3-1 0,2 0 0,-1 1 0,-1-1 280,-2 1 0,0 0 1,-1-1-1,1 1 1,1 0-175,5-1 0,1 0 0,1 1 0,-1-1 0,-1 2 181,-5 0 0,-2 0 0,0 1 0,-1 0 1,1 0-1,2 0 0,1 1 0,-1 0 0,0-1 0,-2 1 4,2 1 0,-1-1 0,-1 1 0,0 0-7,-1 0 0,1 1 0,-2-1 0,-2 1-4,2-1 1,-3 1 0,0 0 7,13 1 1,0 0-14,-16-1 0,0-1 0,1 1 2,-1-1 0,1-1 0,-1 1 0,15 1 0,0 0 338,-13-1 0,1 0 0,-4 0-338,-2-1 0,-1 0 756,4 2 0,-3-1-756,-10-1 0,0 1 1800,8-1-1755,10 0 3112,3-1-3155,0 0 1,7-1 4,-7 0 1,3 0 0,2 0-771,-5 0 0,2 0 1,1 0-1,0 0 781,2 0 0,1 0 1,0 0-1,-3 0 4,8-1 1,-3 1 0,-3-1-536,6 1 0,-6-1 513,-14 0 0,-3 0 144,20-1-2115,-34 2-1306,5-7 2457,-20 1 1,0-2 0,0 4 0</inkml:trace>
  <inkml:trace contextRef="#ctx0" brushRef="#br0" timeOffset="76542">1945 13738 14925,'-15'-16'3080,"2"4"-2856,11 12-123,-1 0-112,-2 3 11,-2 13-3277,-1 3 3201,0 16-1036,5-10 0,1 1 1174,0 18-745,1-5 0,2 6 838,5-5 0,4 3 1,0 1-48,0 1 0,1 1 1,2 2-67,0-3 0,2 3 0,1-1 0,-1-2-29,2 3 0,0-3 0,0 0 444,-2-1 1,1-1-1,-2-1-452,-2-8 1,0-1 0,0 2 22,3 9 0,1 2 0,0-2-2,-3-8 0,-1-1 0,0 1-4,1 4 1,1 1-1,-2-4-5,1 2 0,-3-5-1471,0 6 1549,-2-18-557,-6-18 714,-1-4 986,-1 0-1243,-2-16 1365,-8-8-1427,2 0 0,-2-1 2251,-10-18-2257,5 12 0,-1 0 3349,-2-8-3389,3 7 1,-2-2 16,1 0 1,-2-2 64,-3-7 1,-1-3-21,7 10 1,-1-1 0,1 2 24,-1-4 1,1 1-1614,2-1 1,1 1 1354,5 9 0,1 0-1005,-1-4 1,0-1 1206,2 6 1,1 1 47,-2-16-33,4 26-90,-6-2-16,0 0 50,-6-9 1977,3 9-2913,3 5-2218,5 3 2457,4 4 1,0 0 0,0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39:31.28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1315 5944 17490,'0'-37'64,"30"14"1,14 5-65,0 10 0,7 4-480,-12-1 0,7-1 0,2 0 0,-1 0 0,-4 0 336,3 0 0,-3 1 0,0-2-949,11 0 1,0-2 0,-24-7-547,-45-16 1,-16-4 1169,8 7 1,-3 2 0,1 4 0,-4 1 0,5 2 0,-9-5 0</inkml:trace>
  <inkml:trace contextRef="#ctx0" brushRef="#br0" timeOffset="133">1537 5378 1339,'45'-6'270,"-1"-1"0,1 1 1,-3-2-1,-2 1 929,11 6 1,-4 2-1116,-10 1 1660,-2 2-641,-32 19 1,-7 6-681,-6 1 1,-3 3-1517,2 6 1,1 5 0,1-3 545,-3-4 1,2-3 0,6 2 0,3-7 0,2-19 0</inkml:trace>
  <inkml:trace contextRef="#ctx0" brushRef="#br0" timeOffset="1415">1067 8947 17602,'-25'0'6,"37"-11"1,21-11-1,14-6 1,8-4-1,1 1 1,-6 3-1,-13 7 1,1-1 0,1 0-1,-1 1 1,1-1-1,0 0 1,-1 0-1,1 1 1,0-1 0,-1 0-1,1 0 1</inkml:trace>
  <inkml:trace contextRef="#ctx0" brushRef="#br0" timeOffset="1715">1504 8306 14790,'30'-16'171,"4"3"1,14-4-1,6-2 1,-2 2 0,-11 3 15,-4 0 1,0 1-844,3-2 1,11-6-1,2 2 1,-9 7 0,-18 15-425,-23 32 1,-16 14 760,2-11 1,-4 2 0,0 1 52,3-3 0,-1 2 0,0 0 0,1-2 419,-2 8 1,0-1 0,2-6 0,2-11 0,4-5 0,6 5 0</inkml:trace>
  <inkml:trace contextRef="#ctx0" brushRef="#br0" timeOffset="4616">1446 12737 19316,'27'-26'-72,"3"-2"-1021,4 3 1,7-4 0,-2 2-547,-5 3 1,3 0 1091,-6 5 1,7-4 0,3-2 0,0 1 0,-2 2 0,-6 4-1093,13-3 1,-3 3 1091,1-3 1,2-2 0,-9 8 0,-8 8 0,-24 7 0</inkml:trace>
  <inkml:trace contextRef="#ctx0" brushRef="#br0" timeOffset="4865">1778 12032 14045,'43'-10'67,"0"1"0,0 0 1,3 0-1,1 1-62,-1 2 1,4 1 0,-8 1 11,-9 1 0,-6 3 117,4 8 40,-21 0-1296,-2 14 0,-4 5 1262,-7-2 0,-2 1-1779,-3 15 1,-1-1 818,-4 1 1,-1-8 0,14-33 0</inkml:trace>
  <inkml:trace contextRef="#ctx0" brushRef="#br0" timeOffset="7980">18727 12030 18207,'47'-5'304,"0"1"0,1-1 0,-1 1 0,1-1 0,-1 1 0,3 0 1,4 2-7,-13 3 1,3 0 0,2 1 0,1 1 0,2-1 0,2 1 0,1 0 0,0-1-573,-8 0 1,1 0 0,1-1 0,1 1 0,0-1 0,2 1 0,0-1 0,1 0 0,1 0 0,1 0 0,0 0 0,1 0 205,-10 0 0,1-1 1,2 1-1,-1-1 0,2 1 1,0-1-1,1 0 0,0 0 1,0 0-1,1 0 0,-1 0 1,1 0-1,0 0 0,0 0 1,-1 0-1,0-1 0,0 1 1,-1-1 14,3 1 1,0-1-1,0 0 1,0 0-1,0 1 1,0-1-1,0 0 1,0-1-1,0 1 1,0 0-1,-1 0 1,0-1-1,0 0 1,0 1-1,-1-1 1,0 0-1,-1 0 72,5-1 1,-1 1-1,0-1 1,0 0 0,0 0-1,-1 0 1,0 0 0,-1 0-1,0-1 1,0 1 0,0-1-1,-1 0 1,1 0 0,-1-1-13,0 1 1,0-1-1,0-1 1,0 0-1,0 1 1,0-1-1,-1-1 1,-1 1-1,0 0 1,0 0 0,-2 1-1,-1-1 1,0 1 40,6-1 1,-2 0-1,-1 0 1,-2 1-1,1 0 1,-1-1-1,0 1 1,0-1-1,2 0-129,1 0 0,1 0 0,1-1 0,-1 1 0,1-1 1,-1 1-1,0 0 0,-1 0 0,0 1 113,-1 0 1,0 0 0,-1 1 0,-1 0 0,1 0 0,-1 0 0,1 1 0,1 0 60,1 0 0,1 0 0,1 1 0,-1 0 0,0 0 0,1 0 0,-1 0 0,-1 0-44,-2 0 0,-1 1 0,0-1 0,0 0 0,-1 1 0,1 0 0,0 0 0,1 0 2,2 1 1,0-1 0,1 1 0,0 1 0,0-1 0,-1 1-1,0-1 1,-2 1-2,6 0 1,0 0-1,-1 1 1,-1-1-1,-1 1 1,-1 1-31,3-1 0,-1 2 0,-1 0 0,-1-1 0,0 2-12,-1-1 0,0 0 0,0 1 0,-2 0 0,-3 0 418,7 0 1,-3 0 0,-2 1-430,10 3 0,-8-1 741,-10-1-733,-7-1 1,2 0 10,-2 0 1,2-1-34,5 2 1,4 0-1,-2 0-227,8 2 1,1 0-594,-4 1 1,3-1-1,1 0-256,3-3 1,1-1 0,-2 0 623,-10 1 1,-1-1 0,-1-1 0,17-1 0,-7-2 0,-19-1 0</inkml:trace>
  <inkml:trace contextRef="#ctx0" brushRef="#br0" timeOffset="10333">27998 9437 13194,'-34'9'282,"0"1"0,3 8 1,-2 8-1,-1 2 0,4-1-236,1 4 1,2 1 0,-3 3-594,4-6 1,-3 4 0,-2 1 0,-1 1 0,-1-1 0,1-2 283,2-2 0,-2 0 0,0-1 0,0-1 0,1-1 0,2-1-518,-6 7 1,1 0 0,2-4 0,-2-9-309,-8-7 1,1-8 0,12-12 428,23-39 1520,8 12 1,3-4 0,1 5-912,10-5 85,2 61 154,-10 21 0,-5 10-121,5-8 0,-3 4 341,-6-9 0,-3 5 0,-1 0 0,2-9 339,2-3 1,3-4 890,7 13 0,11-7-1463,7-26 1,9-8 0,3-5-647,-2 0 1,3-3-1,3-2 1,0-1 0,-2 0 470,7-2 0,-1-1 0,-1 0 0,-1 0 0,-4 1 0,0 1 0,-3-1 0,-4 0 0,-2-5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40:04.8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16604 2936 16112,'-44'15'1268,"8"6"1,0 5-835,4 3 1,0 2-939,6-7 1,-2 1 0,-1 3 578,1-1 0,-2 2 0,-1 2 0,-1 1 0,2 1-581,2-2 0,1 1 0,-1 2 0,1 0 0,-1 1 0,-1 0 512,1-1 0,0 1 1,-1 0-1,0 1 1,0 0-1,0 0 1,-1 0-143,0 3 1,-1 0 0,0 1 0,-1-1-1,2 0 1,-1-1 0,2-1 136,1-2 0,0-1 0,1-1 0,0 0 0,1-2 0,-1 0-110,-2 2 0,0-1 0,0-1 1,1-2-1,2-3 142,-4 3 1,3-4 0,2-4-551,-1 0 0,10-12 268,26-36 0,13-16 226,-8 10 1,1-2 0,0 0 22,1 2 0,0-1 0,-1 1 669,5-12 1,-5 4-950,-10 2 973,-3 13 1,0-2-809,0-2 0,-1 0-877,1 3 1,-2 4-68,-11-2 2936,-12 42-1984,-4 9 54,10 0 1,-1 7 0,4-1 49,2 6 1,4 2 18,-1-2 1,0 3 0,3-3-12,6 0 1,4 0-594,-1-3 0,1 2 0,1-4 901,-2-6 1,6-5 851,27 3 1,12-10-1192,-2-16 1,3-9-76,-8 0 0,2-3 1,-2 1 34,-9 3 1,-1 0 0,0 0-1028,2 1 1,0 1 0,0-2 1028,1-7 0,-1-2 1,-1 3-1,9 2 1,-3 1-1,-3-9 1,0 0-1</inkml:trace>
  <inkml:trace contextRef="#ctx0" brushRef="#br0" timeOffset="5310">20458 18246 16812,'28'-2'621,"0"1"1,17 3 0,0 2-272,-13-1 1,-1 1-158,9 2 0,2 0 154,0-1 1,-1-2-194,-14-2 0,0 0-14,4 0 0,4 0 0,-1-1 58,13-5 1,0-1-118,-1 2 1,3-1-1109,-3-3 1,3-2 0,-1 0 1093,-7 2 1,-1-1 0,5 0-431,-8 1 1,4 0 0,2-1 0,1 0 0,0 0-1,-4 1 374,1 1 0,-2 0 1,0 0-1,0 0 0,2 0-152,2 0 0,2-1 0,1 1 0,-1-1 0,-1 1 0,-2 1 142,4 0 0,-3 1 1,-1 1-1,2 0-298,5 0 1,1 0-1,-1 0 1,-1 1 297,-9 1 1,-1 0-1,-1 0 1,-1 1 80,10-1 0,0 1 1,-5 0-81,-2 1 1,-1-1 5,14 1 1,-4 0-9,-9 0-202,1 0 1,5 0 201,-10 1 0,1-1 0,-4 1 1121,16 0-1121,3 1 0,-6-1 1197,-26 1-1136,7 2-3338,-8-25 2457,1 6 1,-11-10 0,-7 12 0</inkml:trace>
  <inkml:trace contextRef="#ctx0" brushRef="#br0" timeOffset="6991">26296 18172 18140,'26'3'733,"1"0"1,14 1 0,4 0-163,-12-2 0,2 0 1,2 0-392,-2 0 1,2 0 0,2 0 0,0 1-1001,8-1 1,1 1 0,1 0 0,0-1 685,-9 0 0,1 0 0,-1-1 0,1 1 0,-1-1 239,9 1 0,-1 1 0,0-1 0,3-1-216,-9 0 1,2-1-1,1 1 1,0-1-1,-2 0 1,-2 1 119,3-1 1,-2 1 0,-1 0 0,1-1 130,4 1 0,1-1 0,0 0 0,0 1-135,3 1 1,0 1 0,-1 0 0,-4 0-436,-2-1 0,-5-1 1,5 1 438,-4-1 0,3 1-1,2 0 1,-1 0 0,-3-1-5,9-1 0,-2 0 0,-2-1-4,-4 1 0,-1 0 0,-1 0 420,-3-1 1,-2 0-1,0 0-450,4 1 0,1 0 0,-4 0 286,-4 0 0,0 0-262,3-1 0,2 1 1,-6-1 2273,2 1-2274,-5-1 1,2 0-28,7 0 7,-3 1 1,2 0 3,-3-1 0,0 1 100,4 0 1,-1 0 5,9 0-50,-19 0 111,-15 0-61,-6 0 3192,-1 0-3053,-3 0-1266,0-5-2234,-16-27 2457,1 1 1,-3-5 0,7 18 0</inkml:trace>
  <inkml:trace contextRef="#ctx0" brushRef="#br0" timeOffset="15672">22143 8416 18863,'-42'0'330,"0"1"0,1-1 1,-6 0-1,0 1-229,4 1 0,-2 0 0,-1 0-1194,-1-1 1,1 1 0,-6-1 729,14 1 0,-3-1 1,-1 1-1,-3-1 0,-1 1 1,-2-1 378,6 0 0,-3-1 0,-1 1 0,-2-1 0,0 1 1,-1-1-1,1 0 0,0 0 0,0 1-129,3-1 1,-1 0 0,1 0 0,-1-1 0,1 1-1,-1 0 1,1 0 0,-1-1 0,0 1 112,-3-1 1,0 1 0,-1-1-1,-1 0 1,1 0 0,1 1-1,1-1 1,1-1 0,3 1-76,-7 0 1,1-1 0,3 1 0,1-1 0,1-1-1,3 1-48,-7-2 0,3 0 0,3 0 0,3-1-542,3-1 0,3 0 0,3-1 281,-6-1 0,8-2-663,6-11 599,49 0 1328,2 5-914,-4 6 1,2 1-43,-2 2 1,2 1-236,14-2 0,1 1 274,-8 1 1,2-1 32,7-1 1,4 0-1,-5 0 936,-12 0 0,-1 1-817,11-1 0,-6-1 58,-14-7-570,-41 3 296,-7-1 0,-8 1 24,-7 3 1,-6 2 0,1 0 59,11 0 0,0 1 0,-4 1-9,-2 1 0,-7 2 1,-2 0-1,2 1 1,5 2 4,2 2 0,4 1 1,-5 2-339,1-1 1,-7 1 0,0 1-1,2 1 1,9-1 260,-7 5 0,6 3 187,-10 4 1,21 3 635,58 2 1,19 0 169,-21-6 1,4-1-822,4-1 0,5 2 1,3 1-1,-2-2-61,4 1 0,-2 0 0,1 0-13,-4-1 0,1 1 0,1 1 0,-2 0 8,-2 1 1,0 0-1,-1 1 1,-4-2 47,13 6 0,-9 2 456,-13 9 1,-16-3-513,-46-12 0,13 11 0,-12-25 0</inkml:trace>
  <inkml:trace contextRef="#ctx0" brushRef="#br0" timeOffset="40006">1125 8560 23864,'36'1'171,"-6"-3"0,5-1-147,1-2 0,3-2 1,0 0-1118,-2 1 1,1-1 0,4 0 642,-6 0 0,4-1 0,2-1 0,-1 1 1,-3 1 427,11-2 0,-3 0 1,4 0 24,-4 0 0,4 0 1,2-1-1,-2 1 0,-4 1 135,-5 1 1,-4 1 0,-1 0-1,3 0-135,7-2 0,2 0 0,-1 1 0,-6 0-3,2-1 0,-3 1-6,4 0 0,-5 1 2506,-8 1-2663,2 1-1487,-29 3 351,-2 0-1133,-2 0-845,8 0 2690,12 1 1,-6 0 0,4 0 0</inkml:trace>
  <inkml:trace contextRef="#ctx0" brushRef="#br0" timeOffset="40889">2582 8097 16751,'36'19'162,"-9"-4"-83,9 9-29,-4-2-56,-8-8 1,0 3 341,-2 3 0,-4 1-1975,-3 3 1,-8 1 1758,-22 17 1,-13 0-1092,1-6 1,-6-2 970,-2-4 0,-5 1 0,6-5 0,6-7 0,4-2 0,2-3 0,0 0 0</inkml:trace>
  <inkml:trace contextRef="#ctx0" brushRef="#br0" timeOffset="48953">14489 10000 19204,'-32'-17'758,"0"0"0,-6-10 0,5-2-725,7-2-33,10 9 0,-3-2-48,-14-8 1,-1 3 47,-5-1-820,10 11 1,-6-3 0,-3-1 0,2 3 223,-2-1 1,0 3 0,-1-3 66,3 1 0,-2-1 1,1-2-1,0 1 371,3 0 0,1 0 0,1 1 0,2 0-327,0-2 0,3 1 0,2 1 51,-3-4 0,4 4-165,0 2 190,62 14-1409,6 5 1515,-9 0 1,-1 0 1503,11 0-1212,-19 0 2063,-13 0-2220,-4-9-1109,-34-22 851,3 3 101,-5 7 0,-9-1 1,2 3-692,-4 3 0,-1 3 949,-1 0 0,-3 0 0,5 2 1167,6 4 1,3 3-1191,-20 1 45,43 3 381,2 11 851,20 13 1,9 5-2065,-4-5 1,4 1 993,9 6 1,6 2 0,-3-5-96,-3-5 1,-2-2 1111,8 2 0,-5-2-1184,-10-5-163,-11-5-235,-9 1 118,-29 0-780,1-3 1,-3-2 1109,-9 0 0,-1-2 0,11 0 0,1-2 0,-12 0 0</inkml:trace>
  <inkml:trace contextRef="#ctx0" brushRef="#br0" timeOffset="51368">13856 14674 13032,'41'0'546,"-1"0"0,1 0 0,0 1 0,3-1 0,0 0 0,-5-1 518,-3-1 1,-3-1-1,0 0-820,8 0 1,1 1 0,-2-3-1338,-6-2 1,-2-1 0,1-2 926,4-2 1,0-1 0,1-1 122,-4 1 1,1 0-1,1-1 1,0 0 105,3-2 0,1 1 0,-1-2 0,-2-3-35,-4-3 1,-2-3 0,-2 0 0,-4-2-14,-1-1 0,-4-1 0,-5-3-235,-5-12 0,-7-3 0,-4 2-56,0 6 0,-3 2 0,-4-1-135,-5-4 0,-5-1 0,0 4 148,-2-5-1,-3 6 869,-5 4 1,-2 6-824,-11 1 2053,11 10-2048,6 5 0,-4-1 190,-2 1 1,-1-1 268,0 0 0,0 0-249,3 3 1,1-1-74,4 0 0,1-1-804,-13-15-316,11 13 1,1 1 702,-2-5-308,-10 12 711,5 13-2026,-16 4 2060,1 7 2155,5 2-2099,12-5 0,-1 3 0,2 0 0,0 3 5,0 1 1,-1 3 0,1-1 252,0 1 0,1 1-242,2-1 1,0 4 0,4 0-1104,-1 6 1,3 1 1108,-3 6 1,3 4 29,6-11 1,2 1-1,3-1 96,0 8 1,3-1-104,1-5 1,1-1 24,2-8 0,1-1 129,5 2 0,2-2 25,4 13-124,1-10 1,2 0 17,11 13 218,0-2-84,-10-18 0,0-2-67,8 6 418,13 7-373,-12-15 86,-2-2 1,3-1 94,7-1 1,2-2-941,2 1 0,4-1 721,0-4 1,4-1-1,-4-3-94,-2-1 0,0-3-22,1-3 1,4-2 0,-6-1 704,-7 0 0,-2-2-798,2-3 0,2-1 0,-3 0-314,-6 2 1,-1-2 330,16-20 0,-5-1 0,-11 13 0,-8-3 0,0 1 0</inkml:trace>
  <inkml:trace contextRef="#ctx0" brushRef="#br0" timeOffset="62901">29250 5641 16549,'-43'17'35,"19"-5"1,-7 4 0,-8 4-1,-4 3 1,-3 1 0,-3 2-1,0 1 1,1-1 0,2-1 0,4-2-1,5-3-342,-9 5 0,6-2 1,2-1-1,-3 1 0,-6 4 265,12-8 1,-4 3 0,-3 1 0,-3 1 0,-1 2 0,-1-1 0,1 0 0,1 0 0,2-1 0,4-2 0,3-2 0,6-2-779,-10 5 1,7-3 0,3-1 0,4-3-167,-4 4 0,7-4-1310,14-4 1344,47-31 337,-5-1 0,6-6 1,0-1 586,-2 0 0,1-2 0,0-1 125,-3 1 1,0-1-1,1-1 1,-3 0 173,-3-1 1,-2 0 0,-1-1 0,-2 2-125,-1 0 1,-1 1-1,-3 1-183,5-10 0,-5 5 1025,-7 8-1202,-39 38 602,4 2 0,-2 2-389,-13 8 0,-5 3-541,1-1 0,-2 3 1,2-3 554,11-7 1,2-1 0,-1 0 754,-7 4 0,0 1 1,3-3-770,4-4 0,3-2 0,-6 4 0,2-1-51,7-3 1,4 0 706,-5 15-208,38-11-84,32-5-77,-14-6 1,5 0-1,4 0-599,3 3 0,5 1 0,1 0 1,-5-1-295,-1 0 1,-4 0 0,2 1 605,11 3 0,1 1 0,-18-2 0,-24-3 0,-9-3 0</inkml:trace>
  <inkml:trace contextRef="#ctx0" brushRef="#br0" timeOffset="79229">6742 8815 13491,'40'-22'924,"-1"0"0,-5 3 1,-5 3-293,-7 3-352,-3 2-22,6 1 0,5-1-9,7-1 0,2 0-1800,5-2 1,3 0 1626,-14 5 1,1 1 0,-1 1-1150,7-2 1,0 0 1142,0 1 0,2-1-114,-1-1 0,3 0 1,-2 0 110,-4 0 0,-1 0 0,0 0-498,6-2 0,0 0 0,0 0 446,-6 2 0,-1-1 0,-1 1-7,13-3 1,-4 0 676,-13 5 1,-3 1-686,1-1 0,-7 3 2045,-14 4-2084,-3 1 669,-3 0-636,2 0 3282,-2 0-3261,5 0 19,7 0-3311,36 0 3184,-14 0-15,-9 0 1,-1 0 101,-7 1 6,-8-1-5,-7 2 5,-3-2-51,0 1-3226,-12 2 2457,0-3 1,-1 3 0,4-3 0</inkml:trace>
  <inkml:trace contextRef="#ctx0" brushRef="#br0" timeOffset="172457">9683 5817 20151,'14'16'364,"8"-9"0,14 0 0,9-2 0,8 1 0,3-2 0,1 1 0,-3-1 0,-6-1 0,-10 1-176,7 0 1,-8-1 0,9 1-554,-9-1 1,10 0 0,5 2 0,2-1 0,1 1 0,-2-1 0,-5 0 0,-8-1 0,-11-2-2019,19 1 1305,-24 0 1061,12 2 1,3 2-418,4 2 436,-6-2 1,-1 1 3,8 2-9,-16-5 0,-1 0 1515,5 0-1512,3 1 2268,-17-3-2268,-5 0 3276,16 1-3160,4 0-3393,14-1 3156,-1 1 103,-15-3 0,-1 0 1,19 2-1125,-22-2 0,1 1 1142,5 0 0,-1 0-6,4 1 3,-8-2 0,-2 1 2260,-3 0-2308,9 0-2253,-1-1 2220,16 1-107,3-1 68,-17 0 0,0 0-641,-6 0 0,-2 0 758,21 0-33,1 0-107,-10-4 62,-8 1 0,2 0-104,0-2 1,0 0 861,-3-1 1,-1 1-678,-1 0 1,-1 0-82,20-4-79,-13 3-151,10 1 264,-15 4 5,3 0 45,-9 0-1523,27-4 1528,-17 1 1,1 0 752,-2 0 1,-1 0-762,-1-1 1,-3 1 2220,9 2-2230,-5 2 7,14 0 33,-7 0-23,-10 0 1,-5-1-40,-9-1-738,-2 1-1911,-1 0 2683,0-1 0,-4 1 0,1 0 0</inkml:trace>
  <inkml:trace contextRef="#ctx0" brushRef="#br0" timeOffset="189790">4162 7273 15137,'-18'-31'3276,"3"-7"-278,13 27-2847,1-5-459,2 12-1331,18-4 1,10 0 1192,10-8 1,3-2-4,-4 2 0,2-3 0,0 0 449,2-2 0,-1-2 0,-1-1-734,-3 0 1,0-1 0,-4 2-668,-1-1 1,0 3-239,11 0 1,-2 6-1639,0 8 1638,-13 5 1,1 1 1411,5-1 0,-15 1 0,-7 0 1</inkml:trace>
  <inkml:trace contextRef="#ctx0" brushRef="#br0" timeOffset="190129">4750 6764 14561,'-9'47'0,"0"0"1,0 0 0,13-5 0,-19 1 0,-1 0-1,1 1 1</inkml:trace>
  <inkml:trace contextRef="#ctx0" brushRef="#br0" timeOffset="272743">22154 2346 25724,'-28'-13'-20,"5"2"1,0 1-116,-3 1 51,-13-3-65,11 9 1,-2 3 36,1 4 0,-2 2 70,-11 1 0,0 3-31,5 4 0,2 2-1566,7 0 1,2 3 1471,-1 9 1,1 3-19,-1 4 1,1 4 234,5 3 1,-1 5-1,3-2 4,5-12 0,2-1 0,1 1-8,-1 6 1,2 2 0,5-3 54,6 0 0,6-2-1015,3 0 0,5-1 1015,7 4 0,6-2-474,0-13 0,4-1 0,1-2 415,2-1 1,1-2 0,1-2-17,1-2 0,1-2 1,3-4-847,-2-4 1,2-4 0,1-2 0,-5-2 541,-3-2 1,-2-1 0,0-2 0,3 2 0,1-1 0,-6-1 0,1-11 0</inkml:trace>
  <inkml:trace contextRef="#ctx0" brushRef="#br0" timeOffset="273683">22608 2430 17865,'7'47'538,"-1"0"1,1 0 0,-1 0 0,1 0-1,3 0 1,3-1-492,-4-2 0,2 9 0,1 2 0,2-7 0,3-14 121,12-14 0,1-9-126,-7 1 0,1-3 25,10-7 1,-3-5-1,-1-8-1706,4-10 1,1-10 869,-13-4 1,-3-7 0,-2 0-325,-1 4 1,-2-1 0,-2-1 623,-4-8 1,-3-2 0,-5 7 0,-4 12 0,-4 5 0,-12-3 0</inkml:trace>
  <inkml:trace contextRef="#ctx0" brushRef="#br0" timeOffset="274778">23724 2292 17283,'3'-35'1109,"-1"4"-1109,-2 26 0,0 0-314,0 5-2963,0 0 0,-11 16 401,-13 11 1557,8-8 0,-1 2 1299,0-3 1,0 0-1481,-10 13 1276,15-11-472,16 3 1223,27-2-292,0-9 1,3-1-155,3-1 0,-1-1 580,-2-2 1,0 1-343,0 1 0,-1 1 781,-9-1 0,0 2-442,9 14 1,-3 4-141,-10-7 0,-7 3 246,-17 20 1,-17 0-1557,-6-23 1,-9-5-1,1-2 792,4 2 0,0-1 0,-1-3 0,-17 0 0,8-7 0,21-11 0</inkml:trace>
  <inkml:trace contextRef="#ctx0" brushRef="#br0" timeOffset="275496">24386 2958 23069,'28'-1'367,"-1"0"1,-3 0 0,3-1-357,4-1 0,4-2 1,0 1-190,-1 0 1,0 1 0,2-1-916,10 1 1,2-1 0,-2 1-1,-8 1 1,-2 0 0,-2 0 436,10 2 1,-6 0-1,-6 0 1,-21 0 0</inkml:trace>
  <inkml:trace contextRef="#ctx0" brushRef="#br0" timeOffset="276096">25471 1921 15143,'17'33'161,"0"0"1,0-1-1,-1-1 1,-1 1-1,-2 4 22,-5 3 1,-1 7 0,-3 2 0,0-1-1,0-4-1276,1 7 1,-2-4 0,0 3 727,-2-4 1,-1 4 0,0 1 0,-1-3 0,-1-9 0,1 1 0,-3-9 0,-13 3 0</inkml:trace>
  <inkml:trace contextRef="#ctx0" brushRef="#br0" timeOffset="276979">25039 1933 21282,'35'-4'392,"1"1"0,-1-1 0,2 0 1,1 0-1213,2 1 1,5 0 0,2 0 0,-3 0-274,1 1 1,-2-1 0,1 1 682,-6 0 0,1 0 1,-1 0-1,-3 1 1,12-2-1,-7 2 0,0 0 1</inkml:trace>
  <inkml:trace contextRef="#ctx0" brushRef="#br0" timeOffset="277761">25275 3152 20532,'32'-9'302,"1"0"1,-1-1-1,10 1 1,5-1-1,1 1 1,-5 1-294,-5 2 0,-4 1 1,3-1-174,5 0 0,3-1 0,1 0 0,-5-1-929,-2-1 1,-3 0 0,-4 1 436,0-1 1,-4 0-1,14-8 1,-35 13 0</inkml:trace>
  <inkml:trace contextRef="#ctx0" brushRef="#br0" timeOffset="278596">26407 1869 13009,'10'46'340,"1"0"1,-1-1-1,-2-8 1,1-1 0,-3 3-256,-1-1 0,-2 3 1,0 0-1,-1 0-1178,1 6 1,-2-1 0,-1 1 272,-4-9 1,-1 0 0,-1 0 0,2-3 272,0 17 1,-2-7 0,-5-13 0,1-10 0,7-18 0</inkml:trace>
  <inkml:trace contextRef="#ctx0" brushRef="#br0" timeOffset="279577">26367 1813 16650,'13'39'974,"3"-7"1,5 6 0,-1-3-830,-2-6 1,1 0-74,0 2 1,4 4 0,0 1 0,1-1-23,-1-5 1,0 0-1,0 0 1,1 0-871,-2 1 1,1 0 0,0 0 0,0 1 593,3 4 1,1 1 0,-1 0-1,-3-4-383,7 9 0,-5-5 1617,-10-8 0,0-10-1892,21-44 606,-18-8 0,-3-12 0,1-2-188,-2 6 1,0-2 0,0-2 0,-1-2 70,-2 5 1,0-3 0,-1-1 0,0 3 0,-2 2-699,1-6 1,-1 3 0,-3 4-547,-3-5 1,-4 15 818,-4 27 1,-3 3 0,5 0 0</inkml:trace>
  <inkml:trace contextRef="#ctx0" brushRef="#br0" timeOffset="280229">27534 1877 14421,'5'37'283,"-1"0"1,1 1 0,-2 5 0,0 5 0,0 0 0,-1-4-227,-1-3 1,0-2 0,-3 3-714,0-4 1,-3 3-1,0 2 1,0-2 0,0-4 186,2 2 1,0-4 0,-2-1 0,-8 9 0,2-6 0,8-6 0</inkml:trace>
  <inkml:trace contextRef="#ctx0" brushRef="#br0" timeOffset="280962">27425 1791 20025,'43'1'538,"4"0"-1358,-7-1 1,10 0 0,3-1 0,-5-1-274,-10-1 1,-2-1 0,4 0 727,1 0 1,5 1 0,2 0 0,-4-1 0,-8 0 0,-4-3 0,-6 0 0,8-5 0</inkml:trace>
  <inkml:trace contextRef="#ctx0" brushRef="#br0" timeOffset="281513">27392 2318 15904,'37'3'744,"-1"0"1,-9-1 0,0 0-1824,6-1 1,5-2-1,3 1 259,0 1 1,3-1 0,1 1 0,-3 0 409,1-1 0,-1 0 1,1 0-1,7 1 1,2 0-1,-10 0 0,-1-1 1</inkml:trace>
  <inkml:trace contextRef="#ctx0" brushRef="#br0" timeOffset="282660">28929 1859 17658,'-3'-50'45,"-15"10"-1138,-9 51 1,-10 18 0,0 5 643,5-2 0,0 5 0,-1 2 0,0 1 282,2-7 1,0 1 0,-1 1 0,1 1 0,2 2 225,5-2 0,0 3 0,1 0 0,2 1 0,2-1 0,3-3-158,1 6 0,4-1 1,2-1-1,1-2 97,-1 4 0,2-1 1,7-3-400,11 13 0,15-11 453,15-25 0,12-11 1,-1-2-14,-8-2 0,0-2 0,2-3 195,-7 1 0,3-2 0,0 0 1,-1-1-1,-5-1 238,0-3 1,-4-1-1,0-1-172,1-1 1,0-1 0,-4 0 819,-1-3 0,-2-2-955,6-4 0,-1-4-92,-3-2 0,-4-4-59,-1-1 0,-4-6 360,-7-4 0,-3-7 0,-3 3-597,-4 10 1,-2 1-1,-6-1-476,-7-3 1,-5-4-1,-3 3 1,-3 7-146,0 8 0,-3 7 0,-3 2 610,-5 3 0,-4 2 0,0 3 0,5 4 0,3 3 0,3 5 0,-2 1 1,0 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42:07.40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13010 3337 17053,'-15'-34'1092,"1"1"0,1 3 0,2 5 494,5 13-1525,2 6-439,8 18 1,8 20 0,6 11 0,3 8-1,0 0 1,-2-6 409,0-2 1,0-1 0,1 2 0,0 0-1,1 1 1,1 2-238,-4-7 0,2 2 0,-1 2 0,1 1 0,1 0 0,-1-1 0,1 0 0,-2-2 0,1-1 205,1 2 1,0-1 0,-1-1 0,1 0 0,-1-3 0,0-1 0,-1-2 8,8 10 1,-1-3 0,-1-4 0,0-1-8,1-1 0,-2-3 0,0-3 216,0 3 1,-1-6-74,10-7-498,-40-42 627,-6-5 1,-5-6 0,-2 3-468,-10-4 0,-2 2 164,8 4 1,-2-2 0,-2 4-34,-4 5 1,-2 3-1,3 3-89,2 2 0,1 4-208,-4 5 1,5 9 3634,9 34-2948,26-7 0,13 5 0,1-2-1026,0-6 1,3-4 0,2 0 1023,5 6 1,4-2 0,2-11-210,7-19 1,3-12 0,-4-3-177,-3-1 0,-1-7-534,-7-4 1,2-7 0,-1-2 0,-6 3-1047,1-3 1,-5 0 1387,-2 6 1,1-2 0,-5 6 0,-1-5 0,-12 21 0</inkml:trace>
  <inkml:trace contextRef="#ctx0" brushRef="#br0" timeOffset="5468">3137 10596 20476,'30'1'364,"0"1"0,3-1 0,9 0 0,8 1 0,4-1 0,2 0 0,0 1 0,-3-1 0,-5 0-94,-1 0 1,-5 0 0,0-1 0,0 1-1,4 0 1,5 0-524,-11-1 1,4 1 0,2 0 0,3 0 0,1 0 0,2 0 0,0 0 0,1-1 0,0 1 0,0 0 0,-2-1 0,0 0 0,-3 0 159,0 0 0,-1-1 1,0 0-1,0 0 1,-1 0-1,0 0 1,0-1-1,0 1 0,-1 0 1,0 0-1,0-1 1,-1 2 2,5-1 1,-1 0 0,-1 1 0,-1-1-1,0 1 1,1-1 0,0 1 0,0-1-1,2 0 1,1 0 95,-5 0 1,2 0-1,1 0 1,2 0-1,0-1 1,0 1-1,0-1 1,-1 1-1,-1 0 1,-1-1-1,-1 1 1,-4 0-1,-1 1 49,8-1 1,-4 0 0,-2 1 0,-1-1-1,-2 1 1,1 0 0,1 0-56,7-1 0,0 1 0,0 0 0,-1 0 0,-1 0 0,-1-1-241,0-1 0,0 1 1,-2-2-1,-2 1 1,-5-1 243,-1-1 1,-5-1 0,2 1-64,9-1 0,2 1 1,-7-1 53,6-4 1237,-42 9-1410,-1 0 816,4-1-648,7 0 2246,0 0-2297,14 0-459,2-1 1,2 0-1676,6 0 557,-4-1 1,-12 0 818,-35 1 1,10 0 0,-19 2 0</inkml:trace>
  <inkml:trace contextRef="#ctx0" brushRef="#br0" timeOffset="7701">13406 7646 19815,'-32'2'43,"0"16"0,-7 11 0,3 0 60,5-3 1,-3 5-651,9-7 1,-5 4 0,-3 4 0,0 0 0,1 1 0,2-1 229,0 1 1,2 0-1,0 0 1,1 0-1,-1 1 108,0 1 0,-1 1 1,1 0-1,0 0 0,2-2 167,-4 6 0,0 0 0,3-3 0,4-4-237,4 7 1,5-18-551,5-36 33,7-23 1,3-9 484,0 2 1,-2-2 110,-3-1 0,-3-3 1,0 6 193,-1 10 0,-2 4 138,-3-3 0,0 6 58,-1 13 1388,10 14-1247,4 0-242,0-9-1012,0 5 693,0-12-386,0 0 387,2-4 2034,-1 0-2175,1 0-268,-2 11 324,0-1-420,-3 3-691,-10-5 1425,3 2 2269,-6-4-2275,8 6 0,2 3-50,-1 1 90,5 4 481,0 0-2738,2 18 2463,0 7 1,0 4 1232,-1 6 1,2 2-1165,0-3 1,2 2 0,0-1-8,-1 2 1,2 0 209,5 10 1,2 0-119,3-6 1,3-2 246,1-1 1,4-2-41,7-1 0,5-6-436,2-12 0,4-5-434,5-3 1,1-3-1371,1-1 1,2-2 1483,-14-5 1,1-2-1,-5 1 1,-4 2-1,-3-1 1,23-8 0</inkml:trace>
  <inkml:trace contextRef="#ctx0" brushRef="#br0" timeOffset="10083">15922 7692 18852,'28'41'-87,"0"-1"1,0 0 0,0 1 0,0-1-1,0 0 1,0 1 0,0-1 0,0 1 0,0-1-1,0 0 1,-6-6 0,-7-8 0,5 8-10,-1-3 1,7 9 0,5 7 0,3 5 0,0 2 0,0-1 0,-3-3 0,-5-5-1,-6-9 1,-9-11 0,-9-12 61,-23-19 1,-10-13 16,2 1 0,-3-4 1,2-1 16,3 3 0,2-2 0,-2 0-820,0-2 1,-3-3 0,1 1 0,2 3 416,-11-9 1,3 3 811,2-2 0,4 13-314,7 33-607,14 24 619,0 5-727,6-13 0,7 1 1387,21 9 1,7-2 447,-6-7 0,2-2-1100,1-4 1,4-2 0,-1-8-788,9-11 1,-2-14 477,-10-14 0,-1-11 0,-3 0 234,-4 9 0,-1-1 0,-2-2-124,2-13 0,-2-4 0,-3 4 663,-2 2 1,-5 6-3857,-3 0 2457,-4 11 1,-8 27 0,0 3 0</inkml:trace>
  <inkml:trace contextRef="#ctx0" brushRef="#br0" timeOffset="13302">15398 11935 18722,'24'-34'323,"0"-1"1,0 0 0,3-6-1,2 1 6,-4 13 0,5 0 0,-1 0 0,-2 4-189,1-3 0,0 0-2,4-3 0,3-2 1,-4 3 12,-6 8 1,0-1 38,3 0 0,3-3 1,3-3-1,0 0-800,-4 1 0,1-1 0,0-1 0,1 0 0,0-1 610,2-1 0,2-1 0,0 0 0,-1 1 0,-2 0-13,2-3 1,-1 0-1,-2 2 1,-3 2 9,4-6 0,-5 3-126,-4-4 0,-3 2 29,4-5-60,-3 2 0,-2 2-2500,-8 11 195,-2 3 555,-36 24 1540,-7 12 1,-8 6-11,8-7 1,-3 1 0,-2 1 0,0-1 400,-1 2 0,0 1 0,-1-1 0,2 0-14,1-2 0,1-1 0,1 0 0,2-1-5,-4 1 0,3-2 0,4-1 1514,-8 3-1510,7-3 2458,29-9-2464,17-5 1638,8-5 0,6-3-1580,13-5 0,2-1-58,2-1 0,1-1-17,-6 3 1,2 0-1,-1 1 2,-9 4 0,-1 2 0,0-1-1624,15-3 1,-1 4 1634,0 6 0,-5 13-346,-19 12 1,-4 8 0,-2 1-63,6 7 1,-2 1 158,-5-4 0,-1 3 0,-4-6 0,-1 10 1,4-25-1</inkml:trace>
  <inkml:trace contextRef="#ctx0" brushRef="#br0" timeOffset="34272">12074 13295 10099,'-24'-33'655,"1"0"0,-1 0 1,1-3-1,0 0 0,1 0 396,2 0 0,2-1 0,0 0-833,-1-3 1,0-1-1,-2-4-294,4 8 0,-2-4 1,0-1-1,0 0 0,1 0 95,1 1 0,2 1 0,-1-1 0,0 0 1,1 1 196,-1 0 0,-1 0 0,1 0 0,0 0 0,2 2-216,1-2 0,0 0 0,2 2 0,1 0 1,1-1 1,1 0 0,1 1 0,0 2 0,0 0 0,0-1 637,0-5 0,-1-1 0,-1 1-692,0 2 1,0 0 0,-2 2-905,-3-7 1,-2 4 766,1 4 0,-1 6-370,-5-3 1604,-4 33-1313,-3 28-161,9-2 0,-2 5 1,1 0 403,-2 5 1,0 2 69,0 6 0,-1 4 0,4-4-148,2 0 1,2-3 1153,-1 4 0,3-3-1095,6-4-28,38-61-747,-10-6 1,3-11 0,2-5 0,0 2 678,-4 8 0,0 0 0,0-1 1,0 0-1,1-1-57,0-3 0,1-1 0,-1-1 0,0 2 1,-3 3 210,5-6 0,-3 3 0,-4 7 26,2-8-45,-15 33-454,4 2 561,20 25 0,13 20 1,-4-2-176,-8-5 1,1 1-221,-2-5 0,4 5 0,0-1 0,-5 0-799,-6-1 1,-3-1 0,-2-4 545,-2-3 1,-1-2 0,2 4 0,-2-4 0,-2-6 0</inkml:trace>
  <inkml:trace contextRef="#ctx0" brushRef="#br0" timeOffset="36046">15454 10879 18263,'40'-2'-102,"0"1"0,0 0 0,0-1 1,1 1-1,-1 2 0,5 1 1,3 1-1,1 0 0,-1 1 0,-2-1 1,-3 0-1,-5 0-53,13 0 0,-6 0 0,4 2-392,-6-2 1,8 2 0,2-1 0,-4 2 0,-11 1 0,-16 1-1540,-17 8 3775,-5-3-1561,-29 3 1,-15-2-399,-4 0 0,1-2-700,3 1 1,20-4-670,56-12 1,21-6 1492,-21 5 1,0-1 0,4-1 224,8-2 1,6-1 0,-2 0 0,-9 1 1558,-1 0 0,-18 4-1431,-38 9 1,-23 7 0,0 1-203,4 2 1,-2 1-1,-1 1-64,3-3 0,-3-1 1,1 2-1,4 3-798,-3 7 1,4 4 0,20-5 914,41-5 1,17-5 90,-12-1 1,4 0-1,1-3 86,4-5 0,2-3 1,-2-1 656,8-1 1,-10-2-893,-17-1 28,-32 8 504,-31 18-462,7-5 0,-4 4-76,8-4 1,-2 2 0,2 2-496,0 2 1,1 2 0,9 0 172,6 4 1,15-3 312,22-7 0,16-5 0,1-4 93,-1-5 1,1-4 0,2-1 112,-3-2 1,2 0 0,0-1 0,-6-2 317,7-2 1,-10-1-1731,-10 1 1117,-38 15 1,-16 5 64,2-4 1,-7 1 0,-6 2 0,-2 0 0,-1 1 0,1 0 404,4-1 1,-1 2 0,-1 0-1,0 0 1,0 0 0,0 1-1,1-2-367,-7 2 0,0-1 0,0-1 0,1 1 0,2 2 1,5 0 110,-11 8 1,1 2-1,11-1 1,22-3-111,41 6 49,9-7 0,10-3-49,-1-13 0,7-5 0,0-1 0,-8 0 0,-5 3 0,0-2 0,11-1 0,0 0 0,0 0 0</inkml:trace>
  <inkml:trace contextRef="#ctx0" brushRef="#br0" timeOffset="37530">20409 8236 18868,'-23'41'182,"0"0"0,0 1 0,3-11 0,0 0 0,-1 0 0,-2 2-838,1-3 1,-1 2-1,-2 0 1,-1 1 0,-1 1 288,-4 1 1,-3 2 0,-2 1-1,0 0 1,1-2 0,2-2-290,2-3 1,2-2-1,0-1 1,0 0 0,-1 0 487,-1 4 1,-1 3 0,0-2 0,1-5-1,2-8-217,-17-5 1,12-19 364,30-27 1,10-14-355,-5 3 1,0-4 0,1 1 457,1 9 0,1 1 0,-2 1 137,0-9 0,-2 3 146,0 12 0,-2 3-614,-4-8 102,-10 68 386,8 1 0,0 12 1,1 5-1,-1-4-150,-1-7 0,-1-2 0,0 1 0,0 4-21,-1-2 0,0 4 0,0 2 0,-1-1 0,0-4 0,2-7 258,-6 10 0,0-7 850,-8 4 0,13-14-1233,38-31 1,23-18-1,7-5 1,-10 6 857,-7 7 1,2 1-1231,-1-2 0,9-5 0,3 0 0,-2 2 1,-8 5-667,-5 6 1,-5 3 0,-2 0 545,10-1 1,-3-1 0,-5 3 0,-5-1 0,-15 0 0</inkml:trace>
  <inkml:trace contextRef="#ctx0" brushRef="#br0" timeOffset="40732">11628 6413 18240,'-21'-43'224,"-6"10"-1863,10 45 1,-2 11 869,0 1 1,-2 4 0,-1 2 846,1 4 1,-1 3 0,0 2 0,2 2-222,2-2 0,0 1 1,1 2-1,1 1 0,1 0 213,-1 3 1,2 0 0,0 1-1,0 1 1,2-1-70,0 0 1,1 1 0,0-1 0,1 1 0,0-1 103,1 0 0,-1-1 0,1 0 1,0 1-1,0 1-112,0-1 0,0 2 0,-1 1 1,1-2-1,0-1 0,0-3 9,0 1 1,1-3 0,0-1 0,-1 2 8,1 1 0,-1 2 1,0 1-1,2-1 0,1-4-15,1 8 1,3-3-1,0-2-2,-1-4 1,1 0-1,-1-1-26,2 3 1,0 0-1,1-4-63,-1 2 0,2-6 1424,-1 4-1474,0 6 1290,-3 1-1537,2-26-85,-2 9 3437,3-27-2954,-1-2 1083,-1 1-1011,-2-3-3355,-13-42 3026,8 18 1,0-3-614,-5-18 0,-1-1 786,5 13 0,-2 1-690,-6-1 0,-2-1 0,2 5 768,-5-8 114,-2 3 1,2 3 165,16 19 1419,3 8-1699,3 33 670,3-1 1,2 3-626,1 14 0,2 3-19,0-13 0,0 1 0,1 1 7,2 2 1,2 0 0,0-2-1090,3 6 1,0-3 1186,-2-7 1,-1-5 265,3-4 209,-10-19 60,23-28-671,3-2-15,-11 7 1,2 0 16,3-2 0,1 1 0,1 0 0,1-1-252,6-5 1,-1-3-1183,-3-2 0,-4-1 1133,-11 10 1,-5 2 0,0-9 0,-20 23-1</inkml:trace>
  <inkml:trace contextRef="#ctx0" brushRef="#br0" timeOffset="42578">18564 7724 12079,'-32'33'223,"1"-1"0,-1 0 0,0 0 1,0 0-1,2-1 0,0 0-169,-3 5 0,0 0 1,1 0 10,3-3 0,1-1 1,0 0 6,-3 4 1,-1-1 0,1 1-55,0-2 1,1 0 0,-2 2-232,1-2 1,-3 2-1,1-1 1,3-4 215,6-5 1,1-3 0,0 1-68,-5 4 1,0 1 0,2-4-104,4-4 0,4-10-959,5-21 759,7-13 0,6-7 241,8-10 0,6-3-563,-3 8 0,1 0 0,1 2 1028,3-3 0,3 6-1219,21 4 1347,-18 48 1,-2 17-655,-3-5 1,0 3 0,1 3 407,-4-5 0,1 2 1,0 0-1,1-3 243,0 5 1,0-4 0,6-7-121,20-7 1,4-16-1245,-10-19 0,0-10 0,-2-2 900,-5 4 0,-3-1 0,0 0 0,16-12 0,-13 5 0,-28 12 0</inkml:trace>
  <inkml:trace contextRef="#ctx0" brushRef="#br0" timeOffset="43745">21880 8803 18016,'18'-6'-3277,"1"6"2457,0 15 1,-9-6 0,-1-1 0</inkml:trace>
  <inkml:trace contextRef="#ctx0" brushRef="#br0" timeOffset="44745">21975 9491 16745,'21'32'275,"1"-1"1,-10 1 0,-2 3 0,0 0-1591,7 11 1,-6 3 1455,-11-11 0,-5 4 1,-5 0-1,-3-5-417,-11-1 0,-6-5 0,-2 0-817,-2 4 1,-1-1 0,-2-4 724,3-8 1,-1-3-1,4-5 1,3-7-1,7-3 1,7-4-1</inkml:trace>
  <inkml:trace contextRef="#ctx0" brushRef="#br0" timeOffset="74959">22532 13925 19619,'-7'-36'1624,"-4"7"0,-4-2-1271,-2 3 0,-4 1-198,1 0 0,-3-2 0,-2-2-118,-2 3 1,-2-2 0,-2-1 0,0 1-858,1 1 1,0 0 0,0 0 0,-4-4 670,3 3 0,-2-2 0,-3-3 1,0 0-1,0-1 0,0-1 0,2 2-161,1-1 1,1-1 0,0 0 0,0-1 0,1 1 0,0 1-1,0 0 291,-3-2 0,1 1 1,-1 1-1,1 0 1,0-1-1,0-1-247,3 2 1,0-1-1,0-1 1,1 0 0,0 1-1,0 3 1,1 2 162,-7-4 1,2 5 0,-1 0 0,-2-1-128,7 5 0,-2-1 1,0-1-1,-1 0 0,1 1 1,-1 0 122,-4-2 0,-1 0 1,1 1-1,0 0 1,1 0 71,2 1 0,0 1 1,1-1-1,1 2 0,3 0-27,-5-5 1,3 1 0,2 0-23,4 4 0,1-1 0,5 2 28,6 1 0,4 1-84,-1-3-852,-3-6-369,-3 11 963,3 4 1122,-9-4-1324,-7 0 1602,-3-6-1299,-1 1-132,5 5 1,0 1 288,-4-2 1223,-7-1 1,-3-3-1084,7 4 0,0 1 11,-1-1 1,1 0 4,-4-3 1,3-3 14,5-6 0,3-2-34,3 5 0,0-1-753,5 2 0,0-1 0,3 3 745,-4-9-34,2 6-409,16 29-716,2 2 884,9 17-1242,2 10 1528,2 4 0,1 5-3,-4 1 1,-1 1 752,1 7 0,-3-1-784,-8-9 1,-2-3-18,-5 14 2947,-22-17-1950,13-48-3130,-3 0 2156,20-24 1985,12 9-2036,22 3 1,7 1 100,-19 11 1,0 0 117,4-2 0,3-2 0,-6 3 84,-2-1-252,-12 9 2728,-7 12-2700,4 20 0,1 11-2977,10 9 2977,2-3 0,2-2 0,-1-8 0,3-12 0</inkml:trace>
  <inkml:trace contextRef="#ctx0" brushRef="#br0" timeOffset="83758">23871 3601 16230,'-13'-33'1490,"0"-1"0,-3-8-1294,28 56 0,10 16 4,-2-2 0,4 9 0,5 5 0,1 4 0,1 1 0,-1-2 0,-2-5-747,-2-4 1,-1-3 0,-1 0 0,1-1 0,1 3 0,3 2 456,-4-2 1,2 2 0,2 3-1,1 1 1,0 0 0,1 1 0,-1-2-1,-2-2 1,0-3 0,-3-4-82,5 5 0,-1-4 1,-2-3-1,0-1 0,0 0 217,5 5 0,1 0 1,-2-3-1,-3-4-210,6 3 1,-6-7 118,3-1-39,-19-15-185,-11-8-152,-22-25 1,-11-8 134,14 15 1,-2 0 51,-4-5 0,-6-5 0,-1-1 0,2 3 620,-2 1 1,1 1 0,-2 0-477,-4-6 1,-2 0-1,2 1-22,5 3 0,1 1 0,3 7-168,-17 4 566,44 57-183,9-6 1,6 3-757,-2-5 1,3 1-1,-1 0 734,6 6 1,0-1 120,0 0 1,4 1 77,2-4 0,3 2 1,-2-4-24,-3-3 1,0-3 834,0 1 0,2-1 0,-3-13 1295,10-35-2889,-14-7 0,3-12 0,1-6 0,-1-1 0,-1 6 254,-2 5 0,-1 4 0,-1-1 1,2-3-300,-3-1 1,2-5 0,0-1 0,0 1 0,-2 4 0,-3 6-110,8-6 1,-7 8-1,-11 7 1,-4 16 0</inkml:trace>
  <inkml:trace contextRef="#ctx0" brushRef="#br0" timeOffset="92024">16301 3030 18700,'-21'27'315,"1"4"1,-5 8 0,-1 3-256,1-4 0,-1 2 0,-1 2 1,-2 2-45,6-10 1,-1 3 0,0 1 0,-2 1 0,1 0-1,-1 0 1,1-2-564,-2 4 1,0 0 0,-1-1 0,1 0 0,0 0 0,0 0 162,1-2 1,0 0 0,-1 1 0,1-2 0,1 0 0,0-1 499,0 0 1,-1 0-1,2-1 1,0-1-1,1-2-326,-1 1 0,0-1 0,1-1 0,0-2-753,-2 4 0,1-2 0,-1-11-2314,-20-15 1638,24-40 1,6-16 1203,4 10 0,3-2 0,-2-1 811,1 6 1,0-1 0,0 0 0,0 4 29,-1-14 0,1 5 73,2 13 0,0 8-227,2 14 1119,4 5-1466,0 26 2896,0 8-2160,1 14 1,0 7-377,1-17 0,0 2 0,2 2 208,2-1 0,2 2 0,1 0 1,1-3-484,0 1 1,2-2 0,6-6 354,9-4 0,6-6 1,2-10-1439,7-15 1,3-12 0,1-1 272,-2 3 1,2-1 0,-1 0 0,-1-1 454,-7 1 1,0-1 0,-2 1 0,-1 2 0,4 0 0,-2 3 0,-8 4 0,-3 3 0</inkml:trace>
  <inkml:trace contextRef="#ctx0" brushRef="#br0" timeOffset="96858">11559 3950 15944,'0'-1'-369,"15"40"516,-4-5 1,2 7-1,4 5-616,-1-12 1,4 4 0,2 2 0,2 1 0,0 1 0,-1-3 0,-3-3 49,1 2 1,-1-4 0,0 0-1,-1 0 1,3 2 269,3 5 0,2 4 1,2 0-1,-2 0 0,-3-5 0,-6-8 701,2 8 0,-15-16-778,-28-25 1,-12-13 185,-2-9 1,-4-8 0,-3-1-321,5 6 0,-2-1 0,0 1 0,1 3 56,-4-5 0,1 3 0,5 15-44,1 22 0,15 13 303,28 6 1,18 8-1,1-2 601,-5-6 1,1-1 0,3-1-399,3 1 1,2-2 0,-1-9 1689,16-15-1776,-20-43-506,-13 11 0,-1-7 1,0 1 433,3-14 0,-1 1 0,0-1 0,-2 5 0,-5 5 0</inkml:trace>
  <inkml:trace contextRef="#ctx0" brushRef="#br0" timeOffset="118688">19124 8986 24587,'-26'-20'-82,"-10"-2"1,-6 0 25,9 8 0,-5-1-379,5 2 1,-5-2 0,-3 0 0,0 0 0,2 2 421,1 0 1,1 2-1,0 1 1,-3 0-644,-5-1 1,-2 0-1,-3 0 1,1 2 0,2 0 608,6 2 1,0 1 0,1 1 0,1 1 0,-1-1-246,-6 1 1,1 0 0,0 1 0,-2-1 282,2 2 0,-2-1 0,0 1 0,1-1 0,3 1-189,2 0 1,3-1 0,0 1 0,-3 0 4,-3 0 0,-4 0 1,-1 0-1,1 0 1,3 0-85,1-1 0,2 1 0,0 0 0,-1 0 235,-2-1 1,-1 0-1,-2 0 1,2 0-1,2 0 3,1-1 0,1 1 0,2 0 0,1 0-23,-9-2 0,1 0 1,3 1 511,-8 0 0,8 0-629,7 2 451,5 1 1,0 0-408,-8 0 32,4 1 1,-6 0-1,2 0 106,-5 0 0,-1 0-63,8-1 0,-2 1 1,1-1 259,-1 1 0,1 0 1,0-1-355,0 1 1,1 0 0,-3 0-352,-2 0 1,-3 0-1,0 0 1,3 1 504,2-1 0,3 0 0,0 0 0,-2 0 0,0 0 0,10 0 0,7 1-79,3 2 1918,0 3-2119,-10 8 945,5-1-710,-5 5 3321,2 2-3289,1 3-31,1 0 2,1 7 0,-1 3-1597,6-10 1,1 1 1516,-10 13 0,2 1-1063,8-11 1,3 0 1242,1 5 1,2-1-776,3-5 1,0-1 722,0 0 0,-1-1-965,-13 15 959,10-18 1020,-3 4-874,0 2 1645,1-3-1393,-14 13 826,13-18 0,-2 0-1196,-7 6 0,-2 1 1344,-4 7 0,0 2-1249,0-2 0,0 1-31,-1 2 1,3-2-90,11-12 0,2-2-9,-13 12-5,14-7-101,1 10 179,-2 4-1512,6-6 0,0 1 1467,2-5 1,0 1-552,-3 8 0,1 3 554,0 4 0,1-2 11,4-10 1,0-2-9,0 2 0,1-2 263,3 13-154,3-13 1,0 1-127,6 14 1081,6-16 0,6 4 0,1-7-993,0-8 1,3-3 1085,16 13 0,4-2-1149,-12-14 0,1-2 23,14 1 0,1-1-56,-13-3 0,-1-1 16,9 0 1,0 0-4,-6-2 1,0-1 33,1 1 1,2-1-1,7 2 1,3-1-1120,-11-2 0,1-1 1,3 0 1153,-2 0 0,2-1 1,2-1-1,1-1-493,-5 0 0,0-2 1,2-1-1,0 0 0,0 1 419,3-1 0,2-1 1,0 1-1,-2-1 0,-1 0-1,-1-1 0,-1-1 0,-1 0 0,-2 0-9,4 0 1,-1-1 0,0 0 40,-4 1 0,1 0 0,0-1 0,-1 1-27,7-1 0,0 1 0,2-2-15,0 1 0,2 0 0,1-1 0,-2 2 0,1-1 0,-3 2 0,1-1-123,-9 2 0,-1 1 1,2-1-1,1 2 114,6-1 1,1 0 0,2 1-1,2 0 8,-9 1 0,2 0 0,2 1 0,0-1 1,-1 1-1,-2 0 20,2-1 0,-2 1 0,-1 0 0,0 0 0,1 0 25,5 1 1,1 0 0,0 0 0,-3 0 0,-4 0-23,1 0 1,-4 1-1,-2-1-5,14 1 0,-2-1 8,-10 1 0,3 0-238,-1 0 0,6 0 0,0 0 0,-6 0 241,3 0 0,0 0 281,-7-1 1,6 1 0,1-1-1,-1 1 1,-7-1-310,10 0 0,-4 0 754,-7 0 0,1 0 0,2-1-756,2 1 0,2 0 0,-1 0 2,-6 0 0,-1-1 0,4 1-560,6 0 0,6 1 1,0 0-1,-3-1 575,0 1 0,-3-1 0,3 0 55,0 1 0,4-1 0,-2 0 0,-4-2 111,-4-3 0,-4-1 0,-1-2-587,-2-1 0,-1-2 0,-3-3 428,0-9 1,-4-1-23,-7 2 0,-2 0 5,-2-3 1,-3-1 1567,8-19-1570,-9 15 0,1-1 47,0-9 0,-1-1-44,-3 7 0,-1-1 24,0-10 1,0-4-164,-3 9 1,-2-2 0,0 1 50,0-9 1,-3 0 781,1 11 0,-1-1 0,-2 2-846,-8-7 0,-3 6 28,4 14 1,-4 1-113,-13-10 1,-8-5-1,2 6 227,9 11 1,-2 0-3,-1 0 1,-5-2 0,-1-1 0,3 5-135,-9-3 0,-1 2 101,7 4 1,-3 0 0,-1 1-25,-7-1 1,-3 2-1,0 1-392,4 2 0,0 2 1,-1 1 458,5 3 1,-3 0-1,1 2 1,5 0-1,-4-1 1,4 2-1,4 3 1,0 0 0</inkml:trace>
  <inkml:trace contextRef="#ctx0" brushRef="#br0" timeOffset="132553">8061 11885 14908,'27'-30'778,"-1"0"1,2 1-1,3-1 1,2-1-1599,-3 5 1,0 0 0,3-1 0,3-2 845,-3 4 1,3-1 0,2-2 0,1 0 0,2 0 0,-2 0 0,0 0-177,-1 0 1,0 0 0,0 0 0,0 0 0,0 0 0,0 0 0,1 0 150,-2 2 0,2-1 1,-1 1-1,1-1 1,0 1-1,-1 0 1,-2 0-1,-1 2-58,2-3 1,-1 1-1,-1 0 1,-1 0 0,-2 2-1,-3 2 61,13-10 0,-5 3 0,-3 2-4,6-7 0,-9 6-6,-11 10 1349,6-4-1544,-6 4 2301,-2 2-2173,-9 9 3281,-7 5-4324,-2 2-2161,-69 22 2576,35-8 0,-3 2 0,-2 0 120,3-2 0,-1 1 0,-1 0 0,1 0 614,-5 3 1,1 1 0,4-2-161,3-1 0,8-4 121,14-5-1428,45-43 881,-2 13 1,6-2-1,1 0 896,0-3 1,1-1 0,0 2-274,0 1 1,-1 1 0,-3 4 922,0-1 0,-12 13-993,-23 17 1568,1 23-1092,1-5 0,0 4-227,3 19 0,0 0-249,-1-13 0,2 1-324,4 4 0,3 3 0,-2-8 0,-1-5 0,2-1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45:51.5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5546 6720 22162,'47'-8'112,"0"0"1,1 0 0,-1 0 0,0-1 0,1 1 0,-1 0 0,0 0 0,1 0 0,-1 0 0,0 0 0,1 0 0,-1 0 0,0 0 0,1 0 0,-1 0 0,0 0 0,1 0 0,-1 0 0,0 0 0,1 0 0,-1 0 0,0 0 0,9-2 0,-8 2 0,-5 0 0,-2 1 0,2-1 0,4 0 0,10-2-80,-21 4 1,5-1 0,4 0 0,4-1 0,2 0 0,3-1 0,2 0 0,1 0-1,1-1 1,1 1 0,0-1 0,0 1 0,-1-1 0,-1 1 0,-3 1 0,-1-1 0,-3 2-1,-4-1 1,-3 2 0,-4 0 0,-5 0 0,-5 2 0,-6 1 2,23-3 1,-12 1-21,16-2 1,-2-1-1656,-18 3 1,1 0 858,6-2 1,4 0 0,-5 1 1469,-5 1 1,-3 1-722,6-1 0,-5 0-2784,-9 2 2815,-13 1 0,-6 0 0,6 1 0</inkml:trace>
  <inkml:trace contextRef="#ctx0" brushRef="#br0" timeOffset="8531">14186 5916 17580,'-22'-24'249,"-20"34"0,-9 17-38,21-7 0,0 5 0,-3 1-820,0-1 1,-2 2-1,-2 2 1,-1 1 692,8-5 0,-2 0 0,0 2 0,0 0 0,-1 1 0,0 1-432,1 0 1,-1 0 0,0 1 0,-1 1 0,1 0 0,-1 2 0,-1 0 347,5-3 1,-1 2 0,0 0-1,-1 1 1,1 0 0,0 1 0,-1-1-1,2 0 1,-1 0-177,-1 2 0,0 0 0,-1 1 0,1-1 0,1 0 1,0-1-1,2-1 0,2-1 222,-4 9 0,1 2 0,2-4 0,1-7 0,3-14-654,-7-14 0,8-13 543,22-13 1,9-11 219,-5-4 1,2-8-1,-1 0 1,1 7-156,0 4 0,-1 2 812,1-4 0,-1-4 0,-1 5-541,-2 7 1,0 3-1117,1-3 836,10 46 1,5 18 69,-2-4 1,1 7 0,1 1-1,-1-2-37,1 3 1,0-2-1,0 2 9,0-4 1,1 3 0,-1-4 0,-4-8-1613,2-2 4060,16-24-2358,-3-19-159,0-3 1,5-6-1,2 3-1057,-3 7 1,1 2 0,1 1 975,7-6 0,2 0 1,-4 4-1,1 5 0,-6 4 1,4 5-1</inkml:trace>
  <inkml:trace contextRef="#ctx0" brushRef="#br0" timeOffset="14631">4251 11693 17596,'25'-6'351,"1"1"0,7-1 0,2 3-1990,-3 4 1,1 1 1211,2 0 0,5 2 457,1 1 0,8 2 1,1 1-1,-2-1 156,-8 0 1,-3-1-1,2 1 1,4 0-67,-4-2 0,3 1 1,2 0-1,2 1 1,1-2-1,-1 1 1,0-2-25,-1 0 0,0 0 0,-1-1 0,2 0 0,-1-1 0,2 0 0,0 0-162,-1 0 1,0 0 0,2 0 0,0 0 0,0-1-1,0 0 1,1 0 0,0-2 103,-4 1 1,1-1-1,0-1 1,0 0 0,0 0-1,1 0 1,-1-1 0,0 0-1,-1 1-24,5-1 1,-1 0 0,1-1 0,-1 1-1,0-1 1,-1 0 0,0 0 0,-1-1 0,3 1 0,-1-1 0,0-1 0,-1 1 1,-2-1-1,0 1 0,-2 0 189,4-2 1,-2 1-1,-1 0 1,-2 0-1,-1 1-203,0-1 1,-2 1-1,-1 1 1,-4 0 746,6-1 0,0 0-735,6 1 0,5-2 0,-2 1-11,-10 2 0,-2-1 0,6 1 223,-2 0 0,6-1 1,2 0-1,0 1 1,-2 1-235,-4 0 0,-1 0 0,0 1 0,0 0 0,0 0 9,-1 0 0,1-1 0,-1 1 0,0 0 0,0 0 1,6 1 1,0 0-1,-2 0 1,-5-1-332,7 1 0,-5 0 327,-5 0 1,-4 0-4,16 0 6,-20 0 0,0 0 1008,11 0-1008,-15 0 0,0 0 2954,13 0-2952,-10 0 1,2 0-1027,1 0 1,1 0 1017,-4 0 1,0 0-2258,14 0 2269,-4 2-1523,-3 1 1483,-5 0 34,-9-1-39,-21-2 912,2 0-4150,0 1 2743,3 0 1,-4-1 0,0 0 0</inkml:trace>
  <inkml:trace contextRef="#ctx0" brushRef="#br0" timeOffset="19414">2571 14171 17048,'28'10'1092,"9"-2"0,10 3 0,0-2-414,-9-2 0,0-1 0,2 1-1062,1 0 0,2 1 0,1 0 0,1-1 533,-5-1 0,1 0 0,0 0 0,1-1 0,-2 0-26,7 0 0,0-1 0,0 0 1,1 0-685,-3-1 1,1 1 0,1 0 0,-1-1 0,-1 0 620,1 0 0,-1-1 0,-1-1 0,2 1 60,-4-2 1,1 1 0,0-1 0,0 0 0,-1 0-54,4 0 0,-1 0 0,0 0 1,2 0-393,-3 0 1,2 0 0,1 0-1,0 0 1,0 0 381,-2-1 0,-1 0 0,1 1 1,0-1-1,0 1-236,3 0 1,0 0 0,1 0 0,0 1 0,1 1 200,-4 0 1,2 1-1,0 0 1,0 1-1,0-1 1,-1 1-3,-1-2 1,0 0-1,0 1 1,0-1-1,-1 1 1,1-1 22,-2 2 1,1 0 0,-1 0 0,0 0 0,-1 0 0,-2-1-121,10-1 1,-1 0 0,-2 0 0,0-2 106,1-1 1,-1-2 0,1 0 0,0 1-22,-7 0 0,0 1 0,0 0 0,1 0 0,0-1-8,1 0 0,0-1 0,0 1 0,1-1 1,-1 0-1,-1 1 0,1 0 0,-1 1 0,0-1 0,0 0 18,7-1 1,-1 1 0,1-1 0,-2 0-6,-3 0 0,-1-1 0,0 0 0,-1 0-14,8-2 0,-2 0 0,-2 0 340,-8 2 0,-1-1 0,-2 0-326,8-1 0,-2-1 747,3 2 0,0 1-761,2-1 0,2 0 2,-10 2 0,3 0 0,-1 0-2,-1 0 0,0 1 0,0-1 1,0 1 1,0 0 0,1 0 0,6-1 0,2 0 0,4 1-12,-15 0 1,3 1 0,3 0 0,0 0-1,0 0 1,0 0 11,1 0 1,-1 0 0,1 0 0,1 0 0,-1 0 0,1 0 7,2 0 0,2 1 0,0-1 1,-1 1-1,0 0 0,-3-1-10,1 1 0,0 0 0,-2-1 0,-3 1 0,-4 0 2,2-1 0,-5 1 0,0-1 0,1 0 0,0 0 0,-2 0-2,8 1 0,1-1 13,-7 1 0,2-1 0,1 1-13,-2 0 0,1 0 0,-1 0 0,13 0 0,-3 0 2,-8 0 1,-3 0-8,12 0 1114,-14 0 0,2 0-1109,-2 0 0,2 0 0,7 0 0,4 1 2,-5 0 1,5 1 0,2 0 0,-5 0 0,-2 1 1,-3-1 0,2 0-549,1 0 0,3 0 1,-1 0-1,-4 0 567,8 0 1,-5-1-790,-8 0 0,-3-2 767,12 1 3,-13 1 0,2-1 16,8 2 1,2 1-20,-3-2 0,6 1 4,-4-1 0,6 0 1,3 0-1,1 0-3,-10 0 1,1 0 0,2 0 0,0-1 0,1 1 0,1 0-2,-4 0 0,0 0 0,1-1 0,0 1 0,1 0 0,2 0 0,1 0 12,-4 0 0,1 0 1,2 0-1,1 0 0,0 0 1,1 0-1,-1 0 1,0 0-1,-2 0 0,-1 0-5,1 0 0,0 0 0,-2 0 0,0 0 0,0 0 0,0 0 0,0 0 0,2 0-115,-1 0 1,2-1 0,1 1 0,0 0 0,0-1 0,-1 1 0,-1 0 0,-3-1 0,-2 1 106,9-1 0,-3 1 0,-3-1 0,-1 0 0,0 1 254,5-1 1,-1 0 0,-1 0-1,-2 0-240,8 1 0,-2-1 0,-4-1 743,1 1 0,1 0-761,-10-1 1,5 0-1,2 0 1,-2 0-1,-3 1 3,1-1 0,-4 1 1,1-1 757,8 0 0,1-1 0,-1 1-753,-1 1 1,0 0 0,2 0 25,-7 1 1,1-1-1,1 1 1,1 0-1,-1 0 0,0 0 0,2 0 0,1 1 1,0-1-30,-2 1 1,1-1 0,1 1 0,0 0 0,-1 0 0,0-1-453,7 1 1,0 0 0,0 0-1,-2 0 1,-1 0 451,2 0 0,-1 0 0,-2 0 0,-2 0 0,5-1 0,-2 0 0,-5 1 3,-3-1 0,-4 0-3,-2 0 0,0 0-14,1 1 0,3 0 16,9 0 1,3 1 0,-1 0 0,1 1-3,-16-2 0,-1 1 0,2 1 3,9 0 1,3 0 0,1 1 1,0 0 1,0 0 0,3 1 22,-4-1 0,2 0 0,1 0 0,-1 1 30,0-1 1,1 0 0,-2 0 0,-2 0-41,2 0 1,-3-1 0,-1 1 1,-3-1 1,-1-1 0,-4 0-19,-10-1 1,0-1 0,11 0 0,1 0-3,-2 1 0,-1 0-3,4 0 0,-1 0 1137,-10 0 1,-2 1-1135,8 2 3276,-4 1-3166,-6-1-110,7 3 6,11 2-3283,5 1 0,-12-21 2457,-7-1 1,-27-10 0,0 9 0</inkml:trace>
  <inkml:trace contextRef="#ctx0" brushRef="#br0" timeOffset="23645">1546 15535 17227,'-3'-33'1092,"-1"0"0,0 2 0,2 7-806,2 16-454,0 2-3109,0 37 2269,0 6 1348,2-2 1,1 7 0,1-1-285,0 4 0,0 2 15,0-8 0,1 5 1,0 1-1,0 0-19,0-2 0,-1 1 0,0-1 0,0 0-111,1 1 1,-1 0-1,0-1 1,0-1 74,1 10 1,0-2 0,-1-7 622,0 1 0,-1-21-516,-1-44 0,0-17 666,-1-5 1,-1-7 0,0-2-758,-1 8 0,0-2 0,0-1 1,0 0-777,0-3 1,1-1-1,-1 2 1,1 4 743,-2 6 0,1 4 0,0 3 113,0-7 1,2 4-106,1 6 1,2 2-9,-1-5-583,3-3 348,0 56 232,1 7 1,1 9 0,-1-5 1,2 7 0,-1 3 0,1 1 0,-1-1 16,-2-1 1,1-1 0,-1 1 0,0 1-1,0 1-285,0-2 1,1 3-1,-1 0 1,1 0-1,-2-2 1,0-3 389,1 7 1,-1-1-1,-1-5 1,-4-15 220,-5-12-369,-2-32 0,-1-22 0,1-5-278,2 10 1,0-4-1,0-2 1,0 0-1,-1 2 289,-1-7 0,-2 1 1,1 1-1,2 1-6,0-3 1,1 2 0,1 7-26,0 8 0,1 6 1459,-2-7-1495,1 15 1860,-1 3-2281,2 15 208,-1 33 291,3 3-9,0 1 0,1 10 1,3 0 7,2-9 0,3 1 0,0 0 0,-1 0-555,-1 2 1,0 0-1,-1 0 1,2-2 686,3 9 0,2-1 0,1-15-1,7-19-134,-14-36 1,-4-20 0,-1 1-278,3-6 1,-1-2 275,-1-1 0,-1-4 0,0 6 595,-1 7 0,0 3-629,0 3 1,-1-1-119,-3-5 1,-2 3 710,-3 1-1119,-7 0 2803,-1 60-3871,9 9 1,3 5 982,-1 11 1,2-13-1,3-7 1,7-20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46:41.27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2567 3796 22873,'44'-4'242,"-1"0"0,1 1 0,-5-1 0,-1 1 0,5 0-172,-6 0 0,5 0 1,4 1-1,1-1 1,0 0-1,-3 1 0,-3-1-890,8 1 1,-5-1 0,1 1 0,3 0 473,-2 0 0,3 0 0,1 1 0,1-1 1,-3 1-1,-3 0 452,3 0 1,-5 1-1,0-1 1,2 1-260,-3-1 0,0 0 1,1 0-1,1-1 0,-1 0 190,0-1 0,0-1 0,0 0 0,0-1 0,1-1 144,3-1 1,2-1 0,-1 0 0,-1-1 0,-4 1-199,-3 0 0,-2 0 0,-2 1 0,0-1-108,11-3 0,0-1 0,-10 1-3152,0-5 2457,-7-1 1,-7 4 0,-8 2 0</inkml:trace>
  <inkml:trace contextRef="#ctx0" brushRef="#br0" timeOffset="3783">11187 3519 19518,'-22'24'700,"-3"0"-2339,-5 4 1,-7 5 1484,7-7 1,-4 4-1,-2 0 1,2 0 175,0 0 1,1 0-1,0 0 1,-2 1-97,1-2 1,0 1-1,-2 1 1,0 0-1,0-1 89,4-4 1,-2 0 0,1 0 0,-1 0 0,1 0 0,0-1-139,-3 2 0,1 0 1,0-1-1,0 0 1,-1 0 122,-3 2 0,0 1 0,-1-1 0,1 0 0,1-1 15,-5 3 0,1-2 1,1 0-1,2-2-377,-2 2 0,1-2 1,-1 0 359,7-4 1,0 0-1,-1 1 1,-1 0-25,-3 3 1,-2 1 0,1 0 0,1 0-9,5-3 1,2-1-1,0 0 1,0 1-134,-2 2 1,0 1-1,2 0 1,3-3-207,-8 7 1,7-4 232,6-2 0,8-12-213,14-19 230,12-22-134,1-12 153,-2 8 0,-1 1 60,0-9 38,2-7-257,-7 12 1114,-1-2-1725,-1-9 274,-11 14 1,-2 1 1204,0-6-1532,-14 7 0,-4 5 25,1 13 605,2 4 1,-1 3 2346,-1 11-2196,0 5 3286,14 2-3303,8-3 51,5-2 421,7 8-1308,10 3 0,4 2 1270,-3 1 1,1 2-157,7 6 0,0-1-9,4 12 23,-10 2-6,-10-17-582,-1 2 0,0 0 2296,5 0 84,19 7-1495,8-29 0,4-7-426,-10-1 0,2-3-213,8-1 0,5-1 0,-4-1-1426,3-2 1,-1-1 545,-5 0 1,3 0 0,-4 1 545,-6 1 1,-3 0 0,0 1 0,-8 2 0,-18 3 0</inkml:trace>
  <inkml:trace contextRef="#ctx0" brushRef="#br0" timeOffset="8202">753 9332 20565,'10'-16'1439,"9"-12"-1248,-1 0-140,5-4-12,-7 10 0,1 1 0,9-8-1132,-3 3 1,6-6 0,-2 2 1059,-3 4 1,0 1-1,2-3-57,3-3 1,2-2 0,1-2 0,1 0 93,-5 3 1,1 0-1,1 0 1,-1 0-1,-1 1-169,2-2 0,-1 2 0,0 0 0,1-2 101,-2 3 0,1-1 0,1 0 0,-1 1 1,-1 1-540,3 0 0,0 1 0,0 1 0,-2 2 588,1-2 0,-1 3 1,0 0 14,2-1 0,0 0 0,0 2-104,5-5 0,-1 2 74,-5 2 0,1-2-21,-1 2 1,1-2 0,-3 2 13,1-1 1,-2 2-624,3-1 1,-1 1 516,-6 6 0,0 1 98,-2 3 1,2 0 18,7-5 1,0 1 8,12-5-72,-5 4 92,-21 10-59,-12 7 1579,-4 1-2548,1 0-2252,1 0 2457,2 0 1,-2 0 0,1 0 0</inkml:trace>
  <inkml:trace contextRef="#ctx0" brushRef="#br0" timeOffset="10115">5009 7772 18078,'47'1'938,"-18"0"1,1 0-589,-5 0 0,3 0-258,8-1 0,5 1 0,-1-1 11,6 1 1,2-2-924,-12 1 1,5-1 0,-1 0 0,-5 0 677,6 0 1,-1 1 198,-2-1 0,2-1 0,0 0 4,5 1 1,1-1 0,-3 1-1014,3-1 0,0 1 956,-7-1 0,5 0 0,-1 0 0,-8 1 65,-8 0 0,-3 0-69,18-1 0,-2 0 2001,-5 2-1917,0-2 0,3 0-26,-6 0 1,1 1 471,14-2 1,0-1-503,-18 2 0,0 0 78,16-3 1,6-1-104,-10 0 1,1 0 0,1 1-4,-3 0 0,-1 1 0,1 0-48,3-2 1,1 1-1,-2 1 45,10 2 1,-7 2 2,-19-1 0,-2 0 14,18 1 0,-2 0-20,-2-2 9,-6 1 0,1-1-3,-7 1 0,1 0 2,14-1 1,-1 0-1074,-14 1 0,1 1 1076,21-1 1,0 1-6,-1 0 0,-12 0 0,-1 0 0,4 0-5,-1 0 5,-8 0 0,2 0 1137,7 0 0,0 0-1135,-10 0 1,0 0 1635,12 0 0,-2 0-1505,-2 0-150,-11 0 1,0 0 21,19 1-5,3 1-14,-21 0 0,1 0-1625,10 2 1,1 0 1583,-10-1 1,0 0-1072,9 1 0,-1-2 1129,-8 0 0,-1-1-762,7 0 1,1 0 758,-6-1 0,-1 0 5,20 3 23,-24-3-28,-13 1 51,7-1-40,3 0-17,19 0-5,4 4 17,-4-2 1511,-6 1-1484,4 0-33,-7-1-5,14 3-34,-19-2-45,-10 0 2341,-13-2-5534,-9-1 2474,-13-12 1,9 8 0,-8-10 0</inkml:trace>
  <inkml:trace contextRef="#ctx0" brushRef="#br0" timeOffset="12365">5753 4452 14118,'14'45'314,"-1"-1"1,1 1 0,0 0 0,2-16 0,0-1-283,-5 14 0,-3 11 1,2-2-1,4-12 301,12-15 1,3-6-217,3 5 1,2 0-92,-5-5 0,1 0 0,-2-2-7,0-2 1,-3-1-14,15 7 285,-16-10 1972,-11-4-4591,8-44 2342,-12 14 0,-1-3-918,2-4 1,0-4 0,1 1 267,6-14 0,-1 2-112,-3 11 0,-1 2-591,-2 5 1,-2 5 1338,-4 3 0,-3 10 0,0 2 0</inkml:trace>
  <inkml:trace contextRef="#ctx0" brushRef="#br0" timeOffset="14965">1696 10319 19714,'32'-31'133,"1"-1"0,0 1 0,0 0 0,0-1 0,-1 2 0,0 1 0,-1 1 0,3-1-789,-2 2 1,1 0-1,2 0 1,-1 0 0,0 1 217,0 1 1,1 1-1,-1 0 1,-1 1 0,-1 1 466,6-5 1,-2 1 0,3-2-235,-5 4 1,3-3 0,1 0 0,-1 0 0,-4 3 220,5-5 1,-3 3 0,-1-1-153,4-1 1,-1-1 0,-4 2 154,-4 4 1,-4 2-944,11-8 1080,-20 16-615,-17 11-241,-26 5 1440,1 2-1025,-22 4 808,16 0 0,-2 2-671,2 1 1,-4 0 0,0 2 6,-1 0 1,-1 1 0,0 1-209,2 1 1,-2 2-1,1 0 1,5-2-437,-5 3 1,6-1 860,2 3 0,12-9 120,42-31 0,15-12-247,-5 6 1,3-2-34,-2 1 0,4-2 0,1-1 0,-4 4 84,-8 4 0,-2 2 0,5 1-75,10 0 1,8 0 0,0 2 0,-9 6 1261,-9 5 0,-1 4-1034,17 6 1,6 4-1,-12 6-86,-20 8 1,-7 5-60,9 12 0,-4 1-543,-10-11 0,-6-1 535,-9 7 0,-3-4 0,3-4 0,-10 3 0</inkml:trace>
  <inkml:trace contextRef="#ctx0" brushRef="#br0" timeOffset="25349">15766 3096 19540,'-2'-36'-274,"-4"23"330,0 30 0,-1 18-14,2-4 1,-1 7-1,-1 4 1,1 2 0,0-1-699,0 3 1,1 0-1,0 1 1,0 1 0,0 1 336,1-7 1,0 1 0,0 1 0,0 0 0,0 0 0,0-2 0,1-1 321,1 5 0,-1-2 1,2-1-1,-1-1 1,1-1-253,1 5 1,-1-2 0,2-1 0,-1-3 259,1-1 0,0-2 0,-1-2-301,2 16 1,-1-5 210,0-17 1,0-6-627,0-7 89,-6-20-25,-28-27 218,-3 1 1,-6-2 313,4 4 1,-4 0 0,3 0 110,7 6 0,2 1 0,1 1 713,-15-5 0,9 7-905,24 13-392,22 26 401,3 5 1,5 8-1,-1-3 212,2 3 0,1 1-15,1 3 1,1 4 0,-2-6 599,-6-10 1,0-1-553,7 9 1,1-2-29,-6-9 1,2 0 321,14 12 1,0-3 2503,-4-9-2042,-5-6 1,-2-7-289,-5-16-1227,3-14 1,5-11 0,1-2 544,-3 5 0,1-1 0,0-2 0,1 1-65,0-3 1,0-1 0,0 0 0,1 1-606,2-1 1,0 0 0,0 2 0,-5 6 163,-1 4 1,-4 4-1,12-11 1,-22 24 0</inkml:trace>
  <inkml:trace contextRef="#ctx0" brushRef="#br0" timeOffset="29965">2538 16144 19462,'11'-22'59,"0"-1"1,16-11 0,6 0-57,3 9 0,6-1 16,-11 8 0,5-2 0,2-1 0,1 1 0,-1 0-839,4-1 1,-1 2 0,1-1 0,2-1 458,-6 4 0,2-1 0,2 0 0,-1 0 1,0-1-1,-1 0 210,3-2 1,-1 0-1,0-1 1,-1 1-1,-1-1 182,-2 1 1,0 0-1,-1 0 1,-1 0-1,-1 0-108,5-5 1,-1-1 0,-2 0 0,-2 0 96,1-4 1,-3-1 0,-3 2-526,1-3 1,-4 1 462,0-1 0,-5 3 423,-4 3-532,-7 7-146,-22 18 90,-2 3 1506,-12 4-1372,-5 4-126,2 0 0,-4 3-70,-6 3 0,-2 2 166,6-3 1,-1 2-1,-3 2 77,-3 4 1,-3 3 0,1 0 0,5-3-110,-4 1 1,5-1 151,-11 11 0,21-11 2470,60-35-2487,0 0 0,3-1 16,1-1 1,1-1-17,5-1 0,1 0 6,1 0 0,3-1-1,-7 3 1,4-1-1,1-1 1,-6 2-1224,7-2 1,-2 0 918,-1 0 1,1-1-1,-11 11 2390,-14 22-1430,-24 26-424,2 4-215,-1-14 1,2 2-1662,3-6 1,3 0 1068,3-2 0,1-2 0,3 11 0,4-22 0</inkml:trace>
  <inkml:trace contextRef="#ctx0" brushRef="#br0" timeOffset="33912">10238 14007 17148,'-11'-36'816,"-1"1"0,3 1 0,-2 12-4093,-18 38 1364,1 14 2231,7-1 0,-3 9 0,-2 3 1,4-3-319,4-6 0,3-1 0,-2 4 0,0 1 0,-3 5 0,1 2 0,1 0 0,4-5-217,3 2 1,4-2-1,1 1-876,-1 9 1,1 3 0,5-5-547,7 1 1,4-4 982,-2-8 1,2-6-1,8-11 1,-11-16 0</inkml:trace>
  <inkml:trace contextRef="#ctx0" brushRef="#br0" timeOffset="34036">9547 14444 17680,'49'-2'-365,"-1"0"1,1 0 0,-1 0 0,1 0 0,-1 1 0,-1-2 0,-4 1 0,0 0 0,2-1 36,-3 0 0,4 0 0,2 0 1,-2 0-1,-5-1 0,-7 1 1,6-1-1,-10 0 0,-6 0 1</inkml:trace>
  <inkml:trace contextRef="#ctx0" brushRef="#br0" timeOffset="34735">10532 14590 23831,'24'-30'0,"1"-1"0,-1 1 0,1-1 0,-8-9 0,11 14 0,-1 0 0,1 0 0,-1 0 0</inkml:trace>
  <inkml:trace contextRef="#ctx0" brushRef="#br0" timeOffset="35145">11185 14460 14572,'-12'26'-17,"0"0"0,10-9-14,-16 24 1,-1 3 108,17-15 611,19-13-129,18-9-448,3-20 0,2-10-193,-7 0 0,-3-4-149,-5 0 0,-2-4 1,-10 2-1326,-15-1 1,-11 6 1554,-17 9 0,-6 7 0,-14 4 0,20 15 0,0 0 0</inkml:trace>
  <inkml:trace contextRef="#ctx0" brushRef="#br0" timeOffset="35979">11626 14466 14712,'24'35'552,"1"0"1,-2 4 0,-7-7-32,-12-19 218,7-41-848,-3 2 0,2-4 49,2-1 0,2-2 0,0 3 12,2 0 1,2 4 2,0 4 1,1 7-152,24 29-12,-8 20 236,-16-12 0,-2 2 140,4 13-431,-9-44 271,2-13 1,2-4-99,9-12-3173,22 46 1624,-29 31 1,-6 10 1091,2-5 1,-1-1 0,-2-1 0,-2-6 0,-5-13 0</inkml:trace>
  <inkml:trace contextRef="#ctx0" brushRef="#br0" timeOffset="36996">13584 14394 20442,'-34'8'-22,"-7"6"19,17-3 0,-1 5-55,-6 8 0,-1 5 0,18-1-1581,28-4 1,14-1 545,-5 3 1,3 0 0,6-5 436,3-11 1,5-6-1,5-3 1,-1-2 0,-3 1 290,0 1 1,-1-2 0,-1-1 0,-3 1 0,3-1 0,-3 0 0,-8 0 0,-6-5 0</inkml:trace>
  <inkml:trace contextRef="#ctx0" brushRef="#br0" timeOffset="37329">14393 13712 13401,'1'45'819,"0"1"0,-2-11 0,1 2 0,0 0-742,-1 5 0,1 1 0,0-2-77,-1-5 0,1-1 0,-1 0-200,1 4 0,0 1 0,0-6-296,1-5 1,-2-2-161,-4 12 1,0-4-1,3-11 1,-8 3 0</inkml:trace>
  <inkml:trace contextRef="#ctx0" brushRef="#br0" timeOffset="37763">14159 14103 19443,'43'-1'-469,"-1"1"1,0-1 0,0 1 0,0-1 0,8 2 0,-4 0 0,1 0 58,-6 0 0,3 0 1,-3 1-1,-8 0 1,-4 1-1,-7 0 0,-6-1 1</inkml:trace>
  <inkml:trace contextRef="#ctx0" brushRef="#br0" timeOffset="38463">14879 14253 20196,'24'-5'279,"1"-1"1,10-2-389,8-6 0,2-3-1530,-15 3 1,-1-5 545,4-10 1,1-6 0,-6 1-547,-8 1 1,-7-1 1350,-7-9 1,-13 12 743,-21 32 0,-13 17 1,4 4-134,10 1 0,2 5 0,1 2-315,0 0 1,-1 4-1,3 0 1,8-1-794,13 17 1,10-3 649,0-14 1,7-6-1505,10-11 1,1-7 818,-1-4 1,2-4 0,-18-1 0</inkml:trace>
  <inkml:trace contextRef="#ctx0" brushRef="#br0" timeOffset="38967">15512 14574 20084,'47'-2'0,"0"0"0,0 0 0,0 0 0,0 0 0,0 0 0,-6 0 0,-5 1 0,3-1 0,11 0 0,-1 0 0,1-1 0,0 1 0</inkml:trace>
  <inkml:trace contextRef="#ctx0" brushRef="#br0" timeOffset="39880">16298 14191 5669,'14'37'527,"0"0"1,0 0 0,1 0-1,3 6 1,-2-3 975,-4 14 1,0-21-137,10-62-1953,-2-9 1,2-7 490,-6 12 0,0-1 0,0 0-304,2-7 1,-1-1 0,3 11 263,23 6 1190,-5 46-1005,-19 6 1,-4 6 1016,1 1 1,-3-1-1292,0 8-3053,-3 1 2683,-7-27 0,0 2 1,-3-15-1</inkml:trace>
  <inkml:trace contextRef="#ctx0" brushRef="#br0" timeOffset="40496">17308 14223 16224,'15'-40'543,"-6"10"1,-1 3-3821,-5 6 0,-7-8 824,-30 31 2436,-1 11 1,-6 6-97,9-3 0,-2 2 0,2 0 77,2 1 1,2 2 0,5 0-391,0 9 0,15-2 431,27-12 1,10-6 529,3-1 0,2-4-437,2-5 0,-2-3 1946,7-5-1792,-22 2 2112,-7 2-2510,-4 2 101,-5 7 2956,-1 28-4407,-2-10-143,-7 3 1,-2-1 818,-4-8 1,-5 1 0,9-13 0</inkml:trace>
  <inkml:trace contextRef="#ctx0" brushRef="#br0" timeOffset="41030">17508 14111 13144,'17'38'313,"1"1"1,-4-6 0,-3-2-3591,-6 9 3,23-43 4492,-9-14-1212,8-12 0,0-2 1189,-7 4-629,7-10-594,-19 32 140,-1 17 3164,2 25-2785,-3-4 366,14-4-1328,11-42 367,-7-1 1,1-4 58,3-1 0,0 1 12,7-5 94,-11 42-3338,-19 29 2775,-2-18 1,0 1 0,2 14 0,-2-23 0</inkml:trace>
  <inkml:trace contextRef="#ctx0" brushRef="#br0" timeOffset="41495">18239 14221 15944,'28'1'916,"1"1"1,-3-1 0,0-1-805,1 0 1,1-4-198,6-11 1,1-3-87,-1 5 0,0-4 55,-5-4 1,-1-5-1,-7-1-1523,-3-3 1,-14 5 1285,-43 6 1991,5 38 0,-3 14-1402,9-9 1,0 2-1,5 3-236,1 4 0,4 2 0,15-3-1093,31 0 1,21-4 0,-2-6 623,-10-6 1,1-3 0,6 3 0,3 1 0,-8-6 0,-5-9 0</inkml:trace>
  <inkml:trace contextRef="#ctx0" brushRef="#br0" timeOffset="46034">10274 9818 14292,'-31'-1'141,"1"14"1,-6 7 0,0 2-1235,4 0 1,0 2 0,-6 4 909,5-4 0,-4 4 1,-4 3-1,-2 1 0,-1 0 1,2-1-1,2-2 206,1-1 0,1-1 1,1 0-1,0-1 1,0 1-1,-2 0-169,1 1 1,-2 2 0,0 0 0,0 0 0,1-1 0,2-2 0,3-2 215,-7 3 0,4-2 0,2-3 0,4-4 163,-7 6 1,11-15-1153,16-34 192,19-5 0,7-4 573,-2 3 0,3 0 95,7-7 0,1 4 45,-6 12 0,-1 4 1472,10-7-1497,-11 28-1850,-15 15 2182,-5 13 0,-4 12 0,-4-3-47,-2-11 1,-4-2-1,1 3-387,-1 12 1,0 3 0,1-6 753,-5-8 1,12-7-561,32-15 1,11-5-376,7-4 0,4-2-106,-10-1 0,2 0 0,2 2 428,2 3 0,4 1 0,-1 1 0,-8-1 0,-8-2 0,-1 0 0,8 3 0,1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47:42.3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24970 1917 17613,'0'-37'1978,"3"8"-1502,19 41-303,9 15 1,3 7-130,-7-7 1,0 1 0,3 2 12,-4-2 0,3 3 0,0 1 1,1 0-1,-1 0-713,0-2 1,-1 1-1,0-1 1,0 1 0,-1-1 438,5 6 0,-1-1 0,0 1 0,-2-1-133,-2-4 1,0 1-1,-1-2 1,-3-1 336,-3 1 0,-2-3 0,-1 1-107,4 7 1,-2-2-147,-4-6 0,-2-2 221,1 1 275,-27-35-861,-7-14 0,-4-10 0,1 3 589,-1 3 0,-1-1 518,-1-4 0,-4-3 0,4 7-543,-8 2 1194,11 10 1,-1 0-1095,3 2 1,1 0-846,-13-7-2465,14 23 2796,18 35 1777,8-13 1,0 1-552,3 17 1025,23-26-1849,-11-34 1,3-16 0,-2 0-247,3-1 0,-1 0 72,-2 2 1,0-1 0,-5 3-2133,-1-10 962,-24 42 1423,-24 32 0,18-22 0,-14 22 0</inkml:trace>
  <inkml:trace contextRef="#ctx0" brushRef="#br0" timeOffset="1532">24769 5737 18134,'22'-42'7,"0"0"0,1 0 0,3-3 0,0 5-2,-3 5 1,4-1-333,-5 6 1,3-3-1,2-3 1,1 0 0,-3 3 327,2-1 0,-1 3 1,1-1-1,-1 0-817,3-3 0,1-1 0,0 0 0,-1 0 750,0-3 0,-1-1 1,-1 1-1,-3 4-576,5-7 1,-3 1 577,-4 5 1,0-2-1,-2 3-648,-1 2 1,-2 3 807,7-13-893,-8 12 764,-14 25 469,-2 3-1113,-7 3 570,-11 5 57,-15 9 22,9-1 0,0 1 25,3 0 0,-2 1-297,-16 13 1,-2 2-130,13-10 1,0 0 890,-6 5 0,3-2-922,-5 1 954,41-30-567,27-23 67,-3 5 1,7-3 18,0-1 0,4-1 0,-2 1 7,-9 7 1,-1 1 0,1 0 115,9-7 0,2 0 0,-3 2-547,-6 3 0,-2 1 699,8-6 1,-3 2-401,1 1-230,-2 13 432,-14 56 89,-10-12 1,0 2-94,1-2 1,-2 0 610,-2 8 0,-5-5-3974,-9-8 2626,2 0 0,-3-18 0,6-10 0</inkml:trace>
  <inkml:trace contextRef="#ctx0" brushRef="#br0" timeOffset="18442">27225 2069 18011,'7'-33'1395,"-2"5"-1496,-4 25-415,-1 1 141,-2 2 246,-5 6 118,-21 15 11,5-1 0,-3 3-13,3-2 0,-2 2 0,-1 2 8,-1 1 1,-1 3 0,-1 1 0,1-1-64,-4 5 1,0 0 0,1 1 35,4-6 0,0 1 0,1-1 0,1-1-36,0-1 1,2-2 0,1-1-126,-5 4 0,2-4 30,-9 7 242,15-17-3356,11-16 1263,3-28 521,3 4 0,0-2 1471,0-5 0,-1-2-440,2-6 0,0 1 1001,1-10-708,0 13-257,2 71 467,-1-4 0,-1 7 0,1 0 271,2-2 0,2 0 0,0 0 699,0 3 1,1 1-1,4-6-709,3-10 1,5-7 27,25-8-240,-18-6 0,1-3-90,4 0 0,5-3-772,5-3 1,8-1-1,0-2 1,-6 0-582,3-1 1,0-2 532,-6 3 1,6-1 0,-3 0 0,-11-1 86,-4-8 1,-13 10 0,-10 2 0</inkml:trace>
  <inkml:trace contextRef="#ctx0" brushRef="#br0" timeOffset="46289">7731 5101 21355,'39'5'746,"-6"-4"0,10 0 1,3-1-1,0 0-657,1 0 1,0 0 0,2-1 0,3 1-559,-12 0 1,2 0 0,1 0 0,2 1 0,0-1 0,0 1 0,-1 1 139,1 0 1,0 1-1,0 1 1,1-1-1,-1 1 1,0 0-1,-2-1 287,3 0 0,0-1 0,-1 1 0,0-1 0,-2 1 0,-2 1-778,10 2 1,-3 1 0,-1-1 0,-4-1 584,0-2 1,-2-1-1,-12-1 1,-12-2-1,-17 1 1</inkml:trace>
  <inkml:trace contextRef="#ctx0" brushRef="#br0" timeOffset="48170">11822 4989 17949,'34'5'376,"0"-1"0,1 1 0,5 0 0,6 0 0,2 1 1,-1 0-1,-6-2-208,-3 1 0,-5-2 0,7 1 24,-3-1 0,6 2 0,5-1 0,1 0 0,0 0 0,-1 0 1,-4 0-849,3-1 1,-3-1-1,-1 0 1,3 1 0,5 0 714,-9-1 0,3 1 1,4-1-1,2 1 0,1 0 1,0 0-1,0 0 0,0 0 1,-3 0-1,-2 0-177,-1 0 1,-1-1-1,-1 1 1,-1 0 0,-1-1-1,2 1 1,0 0-1,2-1 125,-1 1 1,0 0 0,3 0 0,0 0 0,0 0 0,0 0 0,-1 0 0,0 1 0,-2-1 0,-2 0 0,5 0 0,-1 0 0,-2 1 0,0-1 0,-2 0 0,0 1 0,-1-2 2,6 2 0,-2-1 0,-1-1 0,1 1 0,4 0-236,-4-1 1,3 0 0,1 0-1,2 0 1,-2 0 0,0-1 0,-4 1 223,5-1 1,-4 0 0,0 0 0,1 0 0,2 0-153,-6 0 0,2 0 1,1 0-1,1-1 1,0 1-1,-2-1 0,0 1 156,0 0 1,-1-1 0,0 1 0,-2 0 0,1-1 0,0 1 123,-1-1 1,-1 1 0,1-1 0,-1 0 0,-1 0 0,0 1-127,1-1 0,-2 0 0,0 0 0,1 0 0,3 0 174,-2 0 0,4 0 1,2 0-1,-1 0 0,0 0 1,-4 0-1,-4 0-174,13 0 0,-7 0 0,5 0-5,-10 0 0,4 0 1,1 0-1,1 0 1,-4 0-1,-5 0 18,3 0 0,-6 0 0,0 0-11,1 0 0,-1 0 0,5 0 38,2-1 0,5 1 1,3 0-1,-1-1 1,-4 1-20,-4-1 0,-4 1 0,1-1 0,4 1-19,-1-1 1,3 1 0,2-1 0,0 1 0,1 0-1,-2-1-201,4 1 0,2-1 0,-2 1 0,-1 0 1,-4 0 199,-2 0 0,-3 0 1,-1 1-1,1-1-13,7 1 0,1 0 0,-1 0 0,-3 0 15,-4 0 1,-3 1 0,2 0 14,10-1 1,1 0 0,0 0-18,-9 0 1,0 0 0,2 0 340,-1-2 0,3-1 1,-1 0-1,-5 0-342,2 0 0,-2-1 1078,12-1 1,-1-1-1077,-7-1 1,-3 1 127,-1 0 1,-1-1-112,5-3 1,1 0-20,-5-1 0,1-1-15,-5 0 0,3-1 1,0 2 760,-3 0 0,0 2 1,5-1-747,-2 1 0,5 0 0,1 0 0,1 0 0,-2 1-676,6-1 1,-2 2 0,2-1-1,1 1 641,0 0 0,3 0 1,1 1-1,-3-1 1,-3 1-467,4 0 1,-4 0-1,-2 0-212,-3 2 0,-1 0 0,-10 1-2564,-9 2 3008,-9 0 0,-8 0 0,-3 0 1</inkml:trace>
  <inkml:trace contextRef="#ctx0" brushRef="#br0" timeOffset="53920">4828 9401 21002,'30'-17'35,"-2"4"1,9-5 0,5-1 0,0 0 0,-4 3 14,6-3 1,-3 3-1,5-2-138,-10 3 0,2-1 0,3-1 0,0 0 0,0 1 0,-1 1 99,3 2 0,-1 1 1,0 2-1,1 0 0,0 0-558,-2 1 1,2 0 0,0 0 0,0 1 0,-1-1 0,-2 1 405,10-2 0,-3 0 0,0 0 0,2 0-126,-1 1 0,4-1 0,0 0 0,-7 1 0,-9 2 295,10-3-56,-13 5 0,-9-3-655,-23-6-818,-31-8 0,-17 0 1122,7 7 0,-4 1 0,-2 1 218,8 0 0,-1 1 0,-1 0 0,-1 3-90,-5 4 0,-1 2 1,0 3-1,5 2-228,5 4 1,4 2 0,3 1 814,-7-1 0,16 2 241,36 6-496,8-17 0,6-6 36,4 2 1,5-2 0,-1-1-81,-4 0 1,0 0-1,0-2 239,10-2 1,0-1 0,-3 0 162,-1 1 1,-5 1 509,-4-3 1,-8 8-1102,-18 23-382,-5 9 0,-1 3 534,-3 15-247,2-10 1,-1-2-1284,0 3-1747,1-3 3226,6 3 1,-3-17 0,3-5 0</inkml:trace>
  <inkml:trace contextRef="#ctx0" brushRef="#br0" timeOffset="60652">5980 3032 19188,'-2'27'16,"0"0"1,4 6 0,0 2-14,3 12 0,1 2 0,-1-14 1,1 0 0,0 1-1097,-1 0 1,1 0 0,-2 3 527,-1-1 0,0 3 0,-1 0 0,-1-1 308,-2-1 0,-2-1 0,0 0 1,0 0 261,0 13 1,1-2-1,-1-3 640,-5 4 1,0-9 944,4-11-924,2-32-2171,-8-39 1510,-1-5-11,1 5 1,0-3-46,3 7 1,0-1-54,1-5 1,1 0 13,2 9 1,1 2-483,1-3 1,1 2 554,0-13-118,0 0-240,-1 18 230,0 7-203,-2 13 400,0 5-1772,2 2 986,-1 7 2065,2 4-1376,0 9 2113,0 5-2068,0 5 5,0 18-2,0-19 0,0 0-1476,0 20 1854,0-13-275,0-26 34,0-9-50,0 0-1092,0-6 1114,0-8 441,0-13-587,0-19 1811,0 2-1783,0 18 1,0-1-1,0-17-5,0 0-6,0-6 6,0 19-824,0-1 762,0 16-61,0 6-656,0 1-1932,0 8 2722,0 1 0,0 0 0</inkml:trace>
  <inkml:trace contextRef="#ctx0" brushRef="#br0" timeOffset="67418">5987 11051 25657,'30'9'100,"7"-5"1,10-2 0,-5-1-1740,-14-1 1,1 0 858,10 0 1,6 0 0,-5 0 787,-3-1 0,-6-1-1085,4 1 1077,-6-1 0,-1 0 1066,-2 1-1066,-6 0-50,5 1 11,-1 0 2268,7 0-2240,-7 0 3287,13 0-3228,-11 0-165,22-1-3160,-9 1 2944,-14-1 1,0 1-2126,22-1 2441,-6 1 17,-15-1-34,-14 0-5,-10 1-3238,-1-1 2457,-24-9 1,17 8 0,-17-8 0</inkml:trace>
  <inkml:trace contextRef="#ctx0" brushRef="#br0" timeOffset="69419">6833 11629 20246,'30'0'416,"0"0"0,4 0 1,-1 0-387,-4 0 1,1 0-1670,13 0 1,2 0 553,-14-1 0,1 2 733,2-1 0,3 1 1,-1 0 342,5 1 1,-1 0-212,9 0 0,-1 1 223,-18-2 0,0 1-286,8-1 1,1 0-12,-6 0 0,-1 0 224,-2 2 0,1-1 90,5 1 0,-2 1 1303,14 2-1329,-9-3 6,-17-2 0,-11-1 624,-4 1-641,0 0 23,-4-1 56,11 0-23,-4 0-34,5 0 51,-10 0-89,-2 0 16,-1 0-50,2 0 2285,-3 0-2224,0 0-22,3 0-33,12 0-119,3 0 12,18 0 168,-9 0-84,-3 0-2582,-12 0 2622,-11 0-3233,-2 0 3130,0-14 0,0 11 0,0-11 0</inkml:trace>
  <inkml:trace contextRef="#ctx0" brushRef="#br0" timeOffset="72585">6749 12190 13765,'28'0'2734,"21"-1"-6011,-20 0 2623,8-1 0,4-1 143,-12 2 0,0 0 514,12 0 0,2-1-170,-5 2 1,2 0 330,-3 0 0,2 0 1,0 0-440,-1 0 0,0 0 0,1 0 288,1 0 0,2 0 1,-4 0 493,1 0 0,-3 0-507,-5 0 0,-5 0 1511,0 0-1505,12 0 2268,-17 0-2274,0 0 22,-10 0 3254,-7 0-3154,-2 0-2782,-2 0-617,-8-5 2457,1-1 1,-2 0 0,4 1 0</inkml:trace>
  <inkml:trace contextRef="#ctx0" brushRef="#br0" timeOffset="83016">5884 12507 17899,'-3'37'50,"1"2"1,1 4-4,0-3 1,2 0-13,-1-4 1,0 1-1,0 1-17,-4 2 1,0 2 0,-1-2 1,0-4 1,0-2 0,-1 1-21,-1-2 0,-1 1 0,0 0-5,-1 6 0,1 2 0,-1-3 252,-2 7 0,0-1-1263,1-7 1,-1 2 0,1-3 1051,-1-1 1,0-3-285,0-6 0,1-1 460,-5 15-1966,-2-3 1827,7-15 0,0 0-1263,-12 21 1307,10-19-10,4-6-23,3-6-694,-2 7 694,1-2 308,-2 5-101,3-9 768,2-3-1059,-2-1 1556,0 10-1545,-2 0 2263,0 5-2263,-4 7 90,1-2-17,1-4 0,0 0-2296,-6 14 2532,4-3 217,5-24-408,6-11 174,0-2-3580,15-30 0,-3 6 2621,2-1 1,-2 1-1,0 4 1,-3 5 0</inkml:trace>
  <inkml:trace contextRef="#ctx0" brushRef="#br0" timeOffset="127715">30357 9786 20459,'-31'6'288,"5"2"0,-3 2-184,0 4 1,-3 2 0,1 1-63,-9 2 0,-1 2-20,7-4 1,-1 1-1,-1 0-1115,-3 3 1,-1 0 0,0 0 804,5-2 1,0 0 0,-3 2 296,3-2 0,-3 2 0,-1 1 0,-2 1 0,0-1 68,3-2 0,-2 1 0,0 0 0,1 0 0,0-1 0,2-1-86,-4 3 1,2-1-1,0 0 1,-2 0-432,1 0 0,-3 0 1,-1 0-1,1 0 1,2-2 349,-1 1 0,0-2 1,2-1-1,3 0 67,2-1 1,3-2 0,-4 2-344,0 1 1,-5 1 0,-1 2 0,1-2 0,4-1 206,-2 0 0,3-2 1,1 1 32,-2 0 1,1 1 0,1-1 7,-9 2 1,9-3-297,19-6-668,19-17 527,23-26 389,-11 15 1,3-1-177,6-9 1,0 1-12,7-6 1467,-8 9-1876,-14 9 1972,-5-5-1670,-9 2-2166,-4 2 1124,-25 21 3591,14 6-1951,-5 18 0,-6 12 1,5-6 679,2 1-619,5-4 1,-3 6 0,5-14 1150,9-19-835,3-16-325,0-2-61,2-13 11,12-1 40,6 3-2280,15-4 2257,2 8-488,-6 8 270,-5 18 94,-13 9 51,1 13 448,0-3 0,2 0 493,11 2-880,0-5 1,3-4-370,15-11 7,-7-5 0,7-1 1,-7 0-1,5 0 0,-1 0 1,0 0-1</inkml:trace>
  <inkml:trace contextRef="#ctx0" brushRef="#br0" timeOffset="141958">2284 12304 24312,'38'-7'28,"-9"-1"0,6-1 0,2-1-55,0-1 1,4 0-1,0 0 1,0 0-26,-3 0 0,0 0 0,1 1 1,3-2-496,-1 2 1,3 0 0,2-1 0,0 0 0,-2 0 0,-3 1-274,3-1 1,-4 1 0,-1 0 0,2-1-1,7-2 1,2 0 0,-1 0 0,-5 0-245,-2 1 0,-5 0 0,-5-2-575,-5-4 1,-7-1 818,-5-3 1,-14 1 0,-1 13 0</inkml:trace>
  <inkml:trace contextRef="#ctx0" brushRef="#br0" timeOffset="142289">3445 11663 16017,'42'0'-58,"0"1"0,0 0 0,0-1 1,0 1-1,1 3 0,-1 0 13,6-3 0,9-3 0,-3 5 0,-18 9 359,-21 17 0,-12 5-68,-7-4 1,-4 2-59,-1 5 1,-2 4-1,-2-4-59,-1-2 0,-3-3-99,-4-2 0,-3 1 0,2-6-1005,-11 4 975,-7-7 0,1-4 0,17-9 0,-16-2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50:15.70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2986 8372 17557,'-29'-14'22,"-7"4"1,-1 3-34,1 2-17,-9 0 0,-1 2-3249,3 3 2937,13 3 0,-6 1 1,-1 2 350,0 2 0,-1 2 0,0 0-485,-5 3 1,-1 1 0,0 3 467,5 0 1,0 3-1,-1 1 1,4 0-488,-4 4 0,3 1 1,0 2 513,5-3 0,-1 1 0,1 0 0,2 1-333,-6 4 0,3 0 0,0 0 341,4-3 1,0 1 0,1 0 44,4-1 1,0-1 0,1 2 97,-2 3 0,0 1 0,2-2 308,1 2 0,1-1-455,-4 5 1,1-1 753,8-6 0,2 0-692,1-5 0,0 2 27,-2 5 0,0 3 0,0-1 17,0 4 1,0 0-4,2 0 1,-1 3 0,1 0-47,3-5 0,0 0 1,0 1-77,-1 7 1,0 1 0,0-1-15,3-6 1,0-2 0,0-1 7,0 7 0,1-1 14,1 0 0,1-1 1098,1-3 1,1-1-1096,-2 2 0,0 1 11,-1 9 0,-1-3-23,0 2-1015,1-16 0,1 0 1021,2 10-11,1-10 36,0-6 1,1 1-1548,-2 19 1508,1-14 0,0 1-6,1 3 1,-1-2 3,0 16 1522,2-7-1517,1-10-6,2-12-33,2 9 2240,2-10-2207,2 1 3282,8-1-3176,9-2-3377,6-3 3258,-7-3 1,1 0 24,19 8 22,-3-1-28,-2 3 0,-15-8 0,3 3 11,-3 0 118,-9-6-29,-4-2 52,-7-6-29,3-2-34,10 0-38,14-2-432,9 1 6,-8-1-264,-1 1 147,-16 0 26,3-1-2811,-4-9 2457,-6-6 1,-3 5 0,-6-1 0</inkml:trace>
  <inkml:trace contextRef="#ctx0" brushRef="#br0" timeOffset="14943">929 7915 19087,'25'29'406,"0"-5"0,8 6 0,5 3 0,-1 1-377,-8-8 1,1 1 0,1 2 0,0 0 0,1 0 0,0 2-499,1-1 1,1 2 0,0 0 0,1 1 0,0 0 0,0 1 0,0-1 180,-2-1 1,0 1-1,0 0 1,1 0 0,-1 0-1,-1 0 1,-1-1 0,-1-2 295,4 6 1,-1-1 0,-2-1 0,-1 0 0,1 0 130,0 0 1,0 1 0,0-1 0,-2-1 0,-1 0-129,-1 1 0,-2-1 0,-1-1 1,-2-2 513,7 11 1,-3-3-243,1 0 0,-13-12-1896,-52-39 1607,5-8-50,-2-3 0,-9-6 0,0-1 19,13 10 1,0 0-1,-1 0 1,2 0-35,-7-3 1,1 0 0,1 1-276,0-2 1,2 1 0,12 16-1746,22 34 2107,13-3 1,6 4 31,5 5 1,5 5 0,2 0-33,-4-8 1,1 1 0,1-1 0,0 0 27,6 4 1,0 0 0,-1-3 495,-5-5 1,-1-2-1,-4-4 99,5 0 169,-25-21-763,-16-18-45,-5-7-129,-3-1 6,3 7 1025,12 11-692,4-14 0,2-8-397,-1-5 0,1-6 0,0 2-1452,1-8 1,-1 2 982,-3-7 1,-1 10-1,0 29 1,-5 25 0</inkml:trace>
  <inkml:trace contextRef="#ctx0" brushRef="#br0" timeOffset="38029">18043 3926 23993,'45'5'144,"-14"-4"1,9 0-1,5 0 1,1-1-1,-1 0-114,-1 1 0,-1-1 1,2-1-1,2 1 1,4-1-396,-8 1 1,4-1 0,2 0 0,3 0 0,0 0 0,0-1 0,-1 1 0,-2 0 0,-3-1 178,0 1 1,-2 0-1,-2 0 1,0 0-1,-1-1 1,1 1-1,1-1-165,3 0 0,1 0 1,1-1-1,0 1 1,-2-1-1,-2 0 1,-3-1-470,9-1 1,-4 0 0,-2-2 0,0 1 454,-4 0 1,-1-1 0,-1 1 0,-4-1 0,16-2 0,-8-1 0,-16 3 0,-1-1 0</inkml:trace>
  <inkml:trace contextRef="#ctx0" brushRef="#br0" timeOffset="38667">20795 3391 18548,'5'27'673,"1"-1"1,3 9 0,2 3 0,-2 0-414,0 10 0,0 0-208,0-9 1,1 2-1,-4 1-86,-4 5 1,-4 1-1,-6-3-376,-10-12 0,-5-2 1,3 0-1,7 14 1,-2-4-1,-14-18 0,0 1 1</inkml:trace>
  <inkml:trace contextRef="#ctx0" brushRef="#br0" timeOffset="39197">22129 3718 18994,'43'11'327,"1"-1"1,-1 1 0,0 0-1,0 0 1,0 0 0,1-1-1,3 1 1,-5-2 0,2-1-1,6 1-194,-12-1 1,6-1 0,2 2 0,3-1 0,0 1 0,-1-1 0,-1-1 0,-5-1 0,-5-1-954,8 0 1,-5-2 0,-3-1 0,1-1 221,0 1 0,1-2 1,0 1-1,-1-2 254,10 0 1,0-1 0,2-1-313,-11 1 1,1-1-1,1 0 1,1 0 0,-2-1 327,10-1 0,1 0 0,-2 0 1,-4 0-1,0-1 0,-3 1 1,-3 0-1,-2-1 0,0 1 1</inkml:trace>
  <inkml:trace contextRef="#ctx0" brushRef="#br0" timeOffset="40095">24368 3539 19232,'33'25'327,"0"-1"1,-6 9 0,0 5 0,-6 2-259,-9-7 0,-4 0 0,0 4-889,1 4 1,0 4 0,-1 1 0,-2-4-274,-3-1 1,-2-2 0,-5-2 609,-10 9 0,-3-8 1,0-4-1,-13-34 1</inkml:trace>
  <inkml:trace contextRef="#ctx0" brushRef="#br0" timeOffset="40564">25500 3854 23607,'45'10'181,"-1"1"0,1-1 1,3 1-1,0 0 1,1 0-82,-4-2 1,0 0 0,7 1 4,-12-3 0,6 0 0,4 1 0,2 1 0,0-1 0,-1 0 1,-3-1-1,-5 0-925,9 1 1,-7 0 0,1-1 0,6 0 515,-10-2 1,4 1-1,3 0 1,3 0-1,0 0 1,0-1-1,-2-1 1,-4-1 0,-5-2-517,14-2 1,-6-4 0,-3-1 0,2 1 454,1 1 1,0 1 0,0-1 0,-4 0 0,6-3 0,-3-1 0,-9 2 0,-1-2 0</inkml:trace>
  <inkml:trace contextRef="#ctx0" brushRef="#br0" timeOffset="42097">18079 1809 19378,'23'30'6,"0"1"0,-2 0 1,5 7-1,1 4 1,1 2-1,0-1 1,-4-4-5,2 4 1,-3-2 0,0 0 0,4 4-302,-7-10 1,3 3 0,1 3 0,1 0 0,0 0-1,-2-1 1,-1-4 0,-3-3 283,8 13 0,-5-5 0,0-2 180,2 1 1,-1-1 0,-15-16-508,-15-20-612,-13-22 1,-7-19-1,0 1 1008,7 10 0,0-1 1,-1-2 81,-6-8 0,-3-6 0,1 2 0,6 8-198,9 9 0,3 6-717,-9 5 1208,25 33 1,9 13-406,1 4 1,3 5-1,3 0 34,4-1 0,4-1 0,0-1 35,-7-4 1,0 0-1,7-8 337,8-9 0,6-5 0,2-7 0,-5-8-511,-3-12 1,-5-11 0,3-1-740,0 6 1,4-1 0,-3-1 0,-6-3 796,-6-11 0,-7-3 0,-3 4 0,-2 4 0,-6 5 0,-11 0 0</inkml:trace>
  <inkml:trace contextRef="#ctx0" brushRef="#br0" timeOffset="43394">22840 2124 15216,'2'37'376,"1"0"0,-1 0 0,5 2 0,3 6 0,1 4 0,2 0 0,-1-3 0,-2-4-288,-1-3 0,0-5 0,0 1 0,1 2-65,3 9 1,2 5 0,1 1-1,-2-3 1,-3-8 29,0 5 0,-3-7-13,-4-11 0,0-2-40,-1 14-634,-26-44-1005,2-17 1,-1-11 1393,2-4 0,-3-9 0,1 1 0,0 8-1056,-4 7 0,3 6 1609,-1-3-691,27 51 1,13 26 0,2 1 463,-3-13 0,3 1 0,0 0 1,0-5 412,-1-1 1,0-2 0,2-10-703,11-6 1,-2-14 353,-10-17 0,-2-11-512,3-8 0,0-8 0,-1 3 727,-2 2 0,0 1-1454,0 0 1,2-2 0,-3 7 272,1-3 1,1 3 0,-15 31 0</inkml:trace>
  <inkml:trace contextRef="#ctx0" brushRef="#br0" timeOffset="44364">25554 1781 6509,'22'32'242,"-1"0"0,1 1 0,0 0 0,0 1 0,-2 3-119,-2 0 0,-1 3 1,-1 2-1,1 1-49,-1-2 0,0 2 0,0 1 0,0 0 0,-1-2 199,2 4 0,-1-2 1,0 1-1,-1 0-226,-2-5 0,0 2 0,-1 0 0,-1-2 1,-3-4 365,-2 3 0,-2-4 0,0-2-388,2 14 1,0-2 49,-2 0 1,0-8 859,-2-25-1674,-12-43 1081,-6-1 0,-6-6 1,2 1-346,1-1 0,-1 1 313,-5-3 0,-4-3 0,4 8 188,-5-2-873,3 8 39,9 30 423,4 36 0,5 15 103,4-18 0,1 1 1,1 1-184,-2 2 1,0 1 0,3-2 636,2 4 0,7-11 95,13-21-493,6-22-1066,-2-6 1,5-9 0,1-2 0,-4 2-820,-1-4 1,0-1 1091,8-4 1,4-3 0,-12 8 0,-14 3 0,-11 26 0</inkml:trace>
  <inkml:trace contextRef="#ctx0" brushRef="#br0" timeOffset="48295">17301 3044 9769,'-5'-41'491,"-1"1"0,5 9 0,-3 6 1357,-21 6-1907,1 26 0,-3 7-330,-4-1 0,-2 2 0,-2 2 375,3 1 0,-2 2 0,0 2 0,-1 3 137,4 1 1,-1 4 0,0 2 0,0 1 0,2 0 0,1-1-134,-4 6 0,3-1 0,1 1 0,1 5 17,6-6 1,0 5-1,0 1 1,3 0 0,2 1-1,3-3 18,2 7 0,5 0 1,3-2-1,0 1-362,2-3 1,2 0-1,1-1 1,0-3 369,1 5 1,2-3 0,1-4 731,6-1 1,1-6-705,8 7-705,-2-9 0,2 2-188,-1 1 1,1 0-475,0 3 1,-1-1 1305,-6-7 0,-2-4 0,-4-1 0,-6-15 0</inkml:trace>
  <inkml:trace contextRef="#ctx0" brushRef="#br0" timeOffset="50745">11000 3866 23002,'47'-1'135,"-16"-1"0,11-1 0,7-1 0,5 0 0,2-1 0,-1 0 0,-3 0 1,-5 1-792,3 0 1,-5-1-1,-1 1 1,3 0 0,6-1 626,-13 1 1,3-1-1,3 0 1,2 0-1,2 0 1,1-1-1,1 0 1,-1 1-1,0-1 1,-3 0-1,-1 1 1,-3 0-122,5-2 0,-1 1 1,-2 0-1,-1 0 1,-1 0-1,0 0 1,-1 0-1,-1 1 150,7-2 0,-2 1 0,-1-1 0,0 1 0,0 0 0,0 0-108,2 1 0,2-1 1,0 1-1,-2 0 1,-3 1-1,-5 1 83,1 1 1,-5 2 0,-1-1 60,15 2 1,-5-1-20,3 1-411,-34-1-295,-13 2 78,-15 1 421,-14 4 0,-9 2 171,4-2 0,-4 0 1,-2 0-29,4 0 1,-3 1 0,0-1 0,1 0-44,-9 2 1,2-1-1,-2 0-95,7-1 0,-1-1 0,0 1 1,1-1 88,-5 1 1,0 0 0,-2 0 352,-1 0 1,-3 0 0,0 1 0,3-2-260,3 0 0,3-1 1,-1 0 640,-7 1 0,0-1 0,5-1-639,12-2 0,3 0 1469,1 0 0,2-1-1402,-8 2 0,26-3 1249,2 1-262,27-1-1008,11-3 1,12-3 0,3 1-39,-11 2 1,2 1 0,2 0 0,3 0 0,2 0-255,-6 0 0,4 0 0,2-1 1,1 1-1,0 0 0,1-1 0,-2 1 1,-1 0 253,1 1 1,0-1 0,-1 0 0,0 1 0,-1 0-1,-1 0 1,1 0-4,2 0 1,0 1 0,-1 0-1,-1-1 1,1 1 0,-1-1-400,1-1 1,1 0 0,-1 0 0,-1 0 0,-2-1 0,-4 1 417,6-1 0,-4 0 1,1-1-418,1 1 0,4 0 0,-4-1 0,-11 0-183,-5-2 80,-45 3 1,-28 2 0,-10 0 0,6 0 457,12 0 0,0 1 0,0-1 1,-4 1-34,-1-1 0,-3 0 1,-3 0-1,0 1 1,1-1-1,5 1 58,-4-1 1,2 0-1,3 1 1,0 0 337,-7 0 0,2 0 0,4 0-342,9 0 0,3-1 1,2 2 738,-7 1 0,5 0-1036,-12 5 2223,22 2-1909,25-1 51,23-1 0,12-3-239,6 3 0,7 0-468,-14 0 1,6 0-1,2 1 1,-2-1 0,-3 0 245,5 1 0,-3-1 1,0 1-1,10 1 1,1 1-1,-12-2 0,-12-3 1</inkml:trace>
  <inkml:trace contextRef="#ctx0" brushRef="#br0" timeOffset="54277">27762 2482 17165,'32'-18'186,"1"0"1,13 25 0,0 14-92,-13 7 1,-3 8-63,-3-3 1,1 3-1,0 3-439,-3-2 0,0 2 0,1 2 0,-2-2 415,-1-2 1,-1-1 0,0 2 0,2 1-540,-4-4 0,2 1 1,1 2-1,-1 0 0,-1 0 1,-1 0 552,2 7 1,-1 0-1,-2 0 1,-1 0-1,-2 1 42,-2-1 0,-2 1 0,-2 0 0,-2 1 0,-2 1-30,-4-5 0,-1 0 1,-1 2-1,-3-1 1,-1 0-1,-3-1 21,-2-2 0,-1 0 0,-3-2 0,-1 1 0,-2-1 0,-1-1-603,-1 0 1,-3 1 0,-1-1 0,-1-2 0,1-1 0,0-2 406,-2 2 1,-1-2 0,1-2 0,1-2 0,-3 3 0,1-2 0,5-8 0,4-6 0</inkml:trace>
  <inkml:trace contextRef="#ctx0" brushRef="#br0" timeOffset="59562">23450 4002 0,'46'-3'0,"0"-1"0,0 0 0,0 1 0,0-1 0,0 1 0,0-1 0,-2 1 0,-4 1 0,-2-1 0,1 0 0,5-1 0,0-1 0,-1 1 0,1-1 0</inkml:trace>
  <inkml:trace contextRef="#ctx0" brushRef="#br0" timeOffset="83991">3072 7804 18039,'43'0'156,"-23"-1"0,7 0 0,5-2 0,6 1 0,5-2 0,4 0 0,4 0 0,3 0 0,2-1 0,2 0 0,1 0 0,0 0 0,1 0 0,-1-1 0,-2 1 0,-1 0 0,-3 1 0,-2-1 0,-5 1 0,-4 0 0,-4 1-591,16-2 0,-8 0 0,-4 1 0,-3 0 1,3 0-1,5 0 0,7-1 432,-16 1 0,5 1 0,3-1 0,5-1 0,2 1 0,3-1 0,1 0 0,2 0 0,1 0 0,0 0 0,0 0 1,-2 0-1,0 0 0,-3 0 0,-2 0 0,-3 1 0,-4 0 0,-4 0 0,-5 1 0,-5 0 0,-6 0 3,30-4 0,-15 3 707,-1 1 1,-3 1-669,7-1 826,3 0-854,-12-1 1,1-1-1152,3 1 0,2 1 1143,3-2 0,1 0 8,-11 2 0,0-1 0,-1 0 1007,5 0 0,0-1-1013,0-1 1,3 0 0,-2 0-1099,-2 0 0,-1 1 1095,13-3 1,-6 2-3,-12 1 0,0 1 2186,-19 4-2191,-6 0 187,0 0-518,-4 0 3476,1 0-4233,-2 0 1,-1 0 0</inkml:trace>
  <inkml:trace contextRef="#ctx0" brushRef="#br0" timeOffset="86958">23903 7315 19636,'-28'5'-8,"1"10"1,-10 9-1,-5 7 1,-3 2-1,2-2 1,7-4 23,4-3 1,4-3 0,0 0 0,-5 4-329,1-1 1,-5 4 0,-2 1-1,-1 2 1,2-2 0,1-1 0,5-4 322,-12 9 0,5-4 0,2-2 6,5-3 0,0-2 0,-3 3-241,1-1 0,-5 2 0,-2 0 1,1 1-1,4-3 222,-6 4 0,3-2 0,0 0 3,5-4 1,-1 0-1,1-1 1,8-4-1253,-8 7 1318,46-38-1135,14-13 0,8-8 890,-6 4 1,2-2 0,0-1-244,1-1 1,-1-2-1,-1-1 230,1-1 1,-2-2-1,-6 4-320,-8 3 0,-4 3 424,-2 4 0,-6 2 495,-18-1-582,0 20 746,-14 2 1,-7 9-691,5 15 0,-3 14 1,0 2-1,3-7 116,3-10 0,1-4 1,0 5 8,0 6 1,-1 7 0,0 2 0,4-1 0,6-5 107,6 3 0,5-5 540,-8 20 2621,17-14-2285,19-30-815,14-7 0,15-5 1,4-1-1,-8 3-271,0 2 0,-1 0-29,0-2 1,6-3 0,-1 2 0,-10 3-2023,8 6-1131,-17 11 2683,-5-4 1,-7 5-1,-11-9 1</inkml:trace>
  <inkml:trace contextRef="#ctx0" brushRef="#br0" timeOffset="92240">10619 13780 15720,'35'-26'210,"0"-1"1,0 1 0,-4 2 0,0 1-1,1 0 27,4-1 0,0 1 0,-1 1-139,0-2 0,2-1-151,-3 3 0,4-4-1,1-2 1,0 0 164,-8 4 0,1 0 0,0-2 0,-1 1 0,0 0-931,7-6 1,-1 0 0,1-1 0,2-2 736,-9 8 0,2-2 1,1-1-1,1 0 1,-1-1-1,-1 1 1,-3 2-143,2-3 0,-1 2 1,-2-1-1,-1 1 0,0 0 291,6-7 0,0-1 0,-1 1 0,-4 2-530,0-3 0,-3 2 1,-5 2 485,-6 1 0,-3 2-499,0-1 1,0 2 353,5-10 56,-8 12-192,-4 12 876,-5 12-886,-1 1 1613,-10 1-1479,-2 0-55,-24 0 106,-10 2 1218,21 0 0,-2 0-1179,-13 2 1,0 1 1516,11 1 0,2 0-1629,-1 0 0,2-1-3120,-5 6 2546,30-8 815,9-5 56,16-7 75,3-3 1,5-2-155,10-4 1,2-1-62,-6 3 0,-1 1-1131,11-3 0,-1 3 1114,-12 6 0,-2 1-884,-6 1 0,-1 3 817,19 17 235,-36 11 0,-5 5 364,-2 8 0,-2 1-459,1-3 0,0-2-34,0-6 1,0-4 1432,0-3-2692,11-7 2289,1-2-2691,12-8 1,3-2 1224,8-5 1,7 4 0,-26-4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51:59.9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3300 7343 18431,'39'-30'1378,"1"3"-1137,-16 18 117,20-6-190,-19 7 0,4 0-1261,5 1 1,4-1 0,5 1 1206,-5 2 1,4 0-1,1 1 1,1 0-1,-3 0-88,2-1 1,-2 1 0,0 1-1,2-1-294,0 1 1,2 0 0,1 0 0,-1 0 0,-4 0 397,6-2 1,-3 0 0,-2 1-642,-3-1 0,-2 1 0,-1-1 449,10-1 0,-6 0 62,2 0 28,-29 6 1573,-10 0-1556,1 0-45,-4 0-11,13 1-118,-5 1-358,12 4 2603,-9-1-2256,9 5 3353,-3-4-4243,4 4-818,-8-6-1429,-6 0 3242,-9-3 0,1 0 0,-3-1 0</inkml:trace>
  <inkml:trace contextRef="#ctx0" brushRef="#br0" timeOffset="1766">7054 7257 21483,'31'0'109,"1"-2"1,4-1-94,-6 0 1,2 1 24,7-2 0,5 0 1,-4 1-37,-2 0 1,1 0 12,8 1 1,4-1 0,-4 0-1658,-10 2 1,-2 0 1162,15-1 0,-3 0-933,-4 1 1347,-27 1 12,-6 0-1473,-9 0-1754,-1-2 2457,-4-3 1,0 2 0,0-1 0</inkml:trace>
  <inkml:trace contextRef="#ctx0" brushRef="#br0" timeOffset="3516">9436 7257 17423,'27'6'364,"-1"-6"0,13-2 0,10 0 0,6-2 0,3 0 0,-1-1 0,-2 1 0,-7 0 0,-10 1-23,4 0 1,-9 0 0,9 0-343,-4 0 0,11-1 1,8 0-1,2 0 1,0-1-1,-5 1 1,-9 1-1,-12 0 1,-17 1-174,-13 1-156,-3 1 363,0 3-44,0-3 11,3 5 50,1-2-50,0-1-11,-1 1-28,-3-2 549,0 0-510,-12-11 0,9 9 0,-9-10 0</inkml:trace>
  <inkml:trace contextRef="#ctx0" brushRef="#br0" timeOffset="8833">800 10339 17445,'27'-34'382,"1"1"1,-2 0-1,2-1 1,2 0-279,3 0 1,3 1-1,2-3-699,-5 5 1,1-2-1,3-2 1,-1 1-1,1 0 614,-1 1 0,1-1 0,0 1 0,0 0 0,-1 1-18,-3 3 0,0 0 0,-1 0 1,-1 2-1,-1 0-1,8-7 0,-2 2 0,-4 3 472,-3 3 0,-3 3-472,-1 2 0,-1 3 519,7-7-399,-9 7 0,-1 0 127,1-3-376,5-3 1740,-24 18-1913,-4 6 28,-10 0-79,-9 4-216,-6 0 267,1 3 0,-3 3-1337,-9 6 1,-2 2 1116,7-6 1,-2-1 0,2 1-511,-10 5 1,4-2 1033,8-6 1,6-2 81,13-6-414,36-22 190,-1 5 97,3-1 0,7-5 0,-2 3 108,-6 3 1,0 0-51,6-2 0,3-2 0,-5 3 2259,6-5-2112,3-2-380,-24 16-51,12 25 442,-6 9 1,1 7-79,-6-4 1,-1 2-1,0 1-153,0 5 0,0 1 0,-3-2 58,-1 7 0,-4-4 0,-6 8 0,-2-33 0</inkml:trace>
  <inkml:trace contextRef="#ctx0" brushRef="#br0" timeOffset="40447">5550 12808 22088,'35'1'433,"-4"2"1,5 1-1,0 0-274,8 0 1,7 0-629,-16-2 1,7 0 0,4 0 0,3 0 0,-1 0 0,-2 0 0,-4 0 80,5 0 1,-4 1 0,1-1 0,5 0 239,-5-1 1,5 0-1,3 0 1,0-1 0,0 1-1,-3 0 1,-4 0 156,8 0 1,-6 0 0,0 1 0,1-1 104,-5 0 1,3 0 0,-1 1 0,-1-1 0,-5 0-115,4 0 0,-4 0 0,0 0 0,3 1 0,0-1 0,-10 1 0,-4 1 0,20 2 6,-31-4-12,-8 1-33,-4-1-986,5 1 1042,6 1 0,15 1-6,5-1-22,2 0-51,-8-2 1579,-14-1-1528,-8 0 2274,-7 0-2269,-1 0 0,6 0 6,4 0 3276,11 0-3171,-1 0-357,20 0-627,-14 0-858,0 0-1540,-14 0 1803,-13 0 1476,-1-1 9,-1 1-11,0-1 0,0 1 0,2 0-163,-1-1-1092,-2 1 186,1-2 1599,-8-1-530,-10-4 0,7 3 0,-2-1 0</inkml:trace>
  <inkml:trace contextRef="#ctx0" brushRef="#br0" timeOffset="42129">1573 6006 15513,'-25'-24'819,"1"0"0,-1 0 0,-6-5 0,7 6-555,17 11-404,7 11-953,22 14 1,25 18 0,1-1 995,-14-11 1,1 0-1,1 0 1,3 3-154,-2 0 0,3 4 0,2 1 1,0 1-1,-2-2 0,-3-2 209,2 0 1,-1-3-1,-3 0 1,-1 1-651,7 7 0,-3-1 1,-22-12 1256,-43-20-597,-4-14 0,-10-11 0,-2-3 1,5 6-66,-3 2 1,-1-1-23,1-3 0,-6-8 1,3 6-1,12 18-330,4 34 356,14 9 0,6 7 94,4 4 1,4 2 778,3 4 0,5-1-759,8-1 1,4-4 2,-2-13 0,1-3 112,3 5 0,-1-4-617,6 3 1012,1-28-468,-12-21 1,-4-11-49,0-11 1,-3-10 0,0 2 488,0 9 1,-1 2 0,-1-3-618,-1-8 0,-2-3 0,-1 9-745,-2 14 0,-1 6-2420,-3 4 3399,-4 24 0,3-3 0,-2 6 0</inkml:trace>
  <inkml:trace contextRef="#ctx0" brushRef="#br0" timeOffset="44942">10788 12810 16829,'-44'11'50,"-1"1"1,11-2-1,-1 3 1,-3 1-547,1-1 1,-4 2 0,-2 1 0,0 1-1,2-1 497,-5 4 1,1-1-1,1 2 1,-2-1-540,7-3 0,-1 1 0,0 0 0,1-1 0,3 0 549,-9 4 0,3-1 1,4-2-459,1-1 0,6-3 659,-3 2 404,32-15-436,2-1-1174,21-16 719,0-3 1,2-2 800,1 2 0,-1-1-647,3-4 1,-2 1-501,12-10 442,-21 16-208,10-13-95,-16 9 140,-2-3 135,-23-1-1489,-14 9 1561,4 11 1,-2 3 0,-8 7 156,12 8 1,2 8 131,4 19 0,4 3-28,1-11 0,0 0 856,-1 12 1,3-6 770,4-18 1339,5-12-2264,21-7-1399,19-3 0,8 1-1068,-5 3 1,2 1 1169,0-1 1,3 0 0,-5 0 0,-12 2 0,-3 0 0,12 4 0</inkml:trace>
  <inkml:trace contextRef="#ctx0" brushRef="#br0" timeOffset="50428">922 14450 15199,'11'-35'246,"14"2"1,9 0-113,-8 13 1,2 1 0,4-2-40,0-2 0,5-2 0,1-1 0,2 0 1,0 0-643,-4 3 1,1 1 0,0-1 0,1 1 0,-1 0 0,-1 0 129,4-2 1,-1 0 0,0 1 0,-1 0 0,1 0 439,0 0 1,2-1-1,-1 2 1,-2 0-1,-6 2-461,11-9 0,-7 3 138,-5 2 1,-5 2-752,-4-1-769,-49 33 1233,-8 10 1,-9 7 0,1-4 673,0-1 0,-2-5-63,1-1 0,-2-1 1,15-16 61,21-24 1,13-11 64,14-3 0,12-5 1,2 2-151,-2 4 1,0 3 0,3 1 576,2-1 0,2 2 0,3 5-605,6 7 1,4 5 0,-6 4 374,-11 3 0,0 3-348,3 1 0,2-1 0,-1 3 39,2 3 0,-2 0 163,4-2 0,2-1-205,5 1 1,-1 0 1578,-11-2 0,-5 2-1375,5 8 129,-44 19 1,-12 7-256,-4 4 1,-4 5-560,8-11 1,-3 4 0,-1 2-1,1-1 1,2-2 483,-1 5 0,3-1 0,-1-1 0,-5 2 0,0 0 0,9-7 0,13 1 0</inkml:trace>
  <inkml:trace contextRef="#ctx0" brushRef="#br0" timeOffset="55461">9806 16674 19692,'31'-17'485,"-1"1"0,0 1 0,4 3 193,6 7 0,5 5 0,3 0-478,-6-1 0,2 0 0,1 1 1,4 0-435,-6 1 1,4 1 0,2 0 0,0 0-1,-1 1 1,-2-1 256,0 0 1,-3 0-1,0 0 1,1 0 0,3 1-409,-4 0 0,1 1 0,2 0 0,1 0 0,0 0 0,0 0 0,-1-1 455,1-1 1,-1 0-1,1 0 1,0-1 0,0 0-1,0 0 1,0 1-38,1-1 1,0 1 0,1 0-1,-1 0 1,1-1 0,-1 1-1,1-1-166,0 0 1,2-1 0,0 1 0,-1-1 0,-1 0 0,-4 0 0,-4 0 149,14 0 0,-7 0 0,-5 0-682,6 0 1,-14 0 631,-23 0 255,-12 0-530,0 2 520,23-2 0,-17 2 1,17-2-1</inkml:trace>
  <inkml:trace contextRef="#ctx0" brushRef="#br0" timeOffset="69682">18027 5787 23299,'40'-1'87,"1"-1"1,-1 0-1,0 1 1,0-1-1,2 1 1,3 0-1,2-1 1,1 1 0,0 0-1,-1-1 1,-1 1-97,3-1 1,0 0-1,-1 0 1,0 0 0,1 0-1,0 0 1,0 1 1,1-1 0,2 1 0,-1 0 0,-2 0 0,-5 0 0,-5 0-154,2 0 1,-7 0-1,0 1-500,1 0 0,0-1 0,-1 1-978,12 0 1,-3 0 1091,-12 0 1,-2 0 0,0 0 0,-5 0 0,-9 0 0</inkml:trace>
  <inkml:trace contextRef="#ctx0" brushRef="#br0" timeOffset="70308">18350 3932 17770,'3'41'133,"-1"0"0,1-1 0,0 8 0,0 1-639,-3-2 0,-2 3 0,4-3 506,3-11 0,1-2 0,0-3 0,-5 2 0,2-4 0,14 15 0</inkml:trace>
  <inkml:trace contextRef="#ctx0" brushRef="#br0" timeOffset="70360">18243 3553 8321,'0'0'0</inkml:trace>
  <inkml:trace contextRef="#ctx0" brushRef="#br0" timeOffset="71194">18972 4201 15160,'-6'-18'28,"1"3"-107,5 13-469,0 1 335,-38 2-1426,10 4 1,-5 3 1289,-3 3 0,-5 3 0,3 2-448,-4 10 0,7 5 981,7 3 1,16 0-549,33-7 1,17-7 563,-2-11 0,5-7 0,1-4-175,2-5 1,0-5 0,0-3-12,-4 1 1,-2-3 0,-2-10-50,-12-3 1,-1-7-1,-3-6 1,-1-3 0,-2 0-1,-1 1-26,-4 1 0,-3 0 1,-2-2-1,-1 0 1,1-1-1,1 1 180,0 3 1,1-2 0,1 1-1,0-1 1,-2 1 0,0 2-1,-3 0-120,-1-5 0,-2-1 0,-2 2 0,-1 4 0,0 6-5,-3-8 1,-1 11 1689,0 11-2334,-1 8 912,2 23-262,-2 15 1638,2 9 0,0 7-1497,2-6 0,1 2 0,0 2-123,0-1 0,-1 2 1,1 1-1,0 1-550,2-1 1,0 1 0,1 2-1,0-2 1,1-1-55,0 1 1,1-1 0,0-2 0,1 0 261,4 11 0,3-1 0,-2-7 0,-1-11 0,1-7 0,9-6 0</inkml:trace>
  <inkml:trace contextRef="#ctx0" brushRef="#br0" timeOffset="71660">20075 4002 4476,'-21'31'-58,"1"-1"0,-1 1 1,-1-1-1,-2 3 0,-2 1 1,1 0-1,2-3 58,-4 8 0,2-2 0,-1 0 0,-5 4 0,-1-1 0,5-3 0,8-6 0,0-1 0</inkml:trace>
  <inkml:trace contextRef="#ctx0" brushRef="#br0" timeOffset="72059">19741 4195 15698,'37'14'-656,"0"0"1,1 0-1,0 1 1,0 0 0,1 1 186,7 3 1,1 2 0,-3-2 0,0 0 0,-7-3 0,-6-2 0</inkml:trace>
  <inkml:trace contextRef="#ctx0" brushRef="#br0" timeOffset="73594">25846 5432 16997,'-25'5'262,"1"1"0,-9 7 0,-7 6 0,-1 2 1,4-2-1356,3 0 1,3-1 0,-6 3 749,3-4 1,-6 4 0,-5 0 0,0 2 0,0-2 0,4-1 0,5-3-696,-7 3 0,6-3 0,-1 3 884,2 1 0,-2 2 0,3 0 0,8-4 0,1 4 0,49-3 0</inkml:trace>
  <inkml:trace contextRef="#ctx0" brushRef="#br0" timeOffset="74219">25534 4438 14393,'-41'-21'173,"-5"14"1,-5 10-98,19 8 1,1 5-1,-2 0-16,-5-2 0,-3 1 0,3 6-880,2 7 1,0 7 0,5 3 0,11 0 239,16 5 0,11 2 1,-1-1 1041,-12-2 0,-1-1 1,14-7-322,22-10 0,14-4 1,5-9-1,-9-14-877,-12-20 0,-6-16 1,-1-4-1,3 6-355,15 6 1,1 4 0,-14-4 879,-25-11 1,-14-5 0,-2 14 0,-8 17 0,-9 27 0,0 1 0</inkml:trace>
  <inkml:trace contextRef="#ctx0" brushRef="#br0" timeOffset="74992">26400 4744 13152,'3'-25'84,"1"-1"0,-8-4 0,-9 5-206,-20 16 1,-13 10 0,-1 4 98,5 2 1,0 3-1,-2 2-654,3-3 1,-3 1-1,2 2 1,5 4 681,-3 12 1,5 5-1,21-6 1621,30-8 0,11-7-1542,4-9 1,4-7-84,2-5 1,3-6 0,-3-3-2,-5 0 0,-3-5 0,0-8-45,-9-1 0,1-10 0,-1-4 0,-1-4 0,0 1 1,-3 3-1,-1 6 289,0 3 1,-2 4-1,-2-1 1,2-4-272,0-2 1,3-8-1,1-3 1,0 0 0,-5 3-1,-4 7 1,-7 9 79,-13-1 1,-8 15-186,-19 21 1,-4 15 172,13-1 0,1 6 0,1 6 9,3 6 1,0 7-1,3 4 1,3-3-726,6-5 0,2-1 0,4 0 0,2 2-131,4 4 1,4 3 0,3-2 0,2-3 588,6 0 0,3-5 1,0-3-1,2 2 1,0-7-1,12 0 0</inkml:trace>
  <inkml:trace contextRef="#ctx0" brushRef="#br0" timeOffset="76008">26953 4785 15020,'1'-38'160,"-1"0"1,-7-6-1,-6 8-322,-4 20-1477,-20 10 1,-8 12 714,12 12 1,-1 8 0,2 4 549,0 4 0,1 3 0,4 2 753,3-2 0,3 1 1,18-11 357,35-10 0,14-20-881,-18-14 1,1-14 0,0-7-1,-1-5 1,0 2 52,-4 6 1,-1-2-1,0-1 1,-1-2-1,0-1 1,-2-2 0,-1-2 92,-4 5 1,-1-2 0,-1-3 0,-1-1 0,-1-1 0,0 0 0,-1 1 0,0 2-1,-1 2 1,-1 3-3,5-14 0,-2 4 0,0 3 0,-4 0 0,-3 0 333,-3-3 1,-3-6 0,-3 3-1,-2 13 1,-3 23-262,-4 31 1,-5 24 0,0 9 0,1-6 985,-2-6 0,1-1 0,2 6-1041,5 0 1,-1 6 0,2 4 0,1 1 0,3-4-1,1-7-88,3 2 0,4-6 0,1 3-295,1 3 0,2 4 1,1-2-1,-1-5 366,2 6 0,0-6 0,1-7 0,-2-2 0,-2 15 0</inkml:trace>
  <inkml:trace contextRef="#ctx0" brushRef="#br0" timeOffset="76763">27361 4919 19720,'45'-13'-374,"0"-1"1,1 1 0,-1 1 0,0 1 0,1 4 373,4 6 0,-1 3 0,-4 1 0,-5-3 0,-3 1 0,0 3 0,1 1 0</inkml:trace>
  <inkml:trace contextRef="#ctx0" brushRef="#br0" timeOffset="77226">28265 4554 14600,'23'44'349,"0"1"1,-11-10-1,-1 5 1,-1 0 0,-3-6-177,-4 5 1,3-14-3451,24-26 2987,-15-31 0,-2-12 17,-3 7 1,1-2-1,5 12-367,12 16 1,-1 15-1000,-7 29 1,-4 11 1091,2-4 1,-1-2 0,-6-8 0,-4-7 0,-7-17 0</inkml:trace>
  <inkml:trace contextRef="#ctx0" brushRef="#br0" timeOffset="77726">29083 4540 12293,'13'-15'408,"-36"43"54,4-3 0,-1 4-330,-7 4 0,2 4-1771,0 10 1,16-1 2285,34-9 0,13-8-390,-10-15 0,-1-13-801,2-32 1,-11-14-1096,-16 6 1,-13 1 1529,-17 4 0,-10 1 0,2 11 0,8 16 0,1 7 0,0 6 0,1 0 0</inkml:trace>
  <inkml:trace contextRef="#ctx0" brushRef="#br0" timeOffset="81008">14594 8460 17260,'22'-34'466,"0"-1"1,0 0-1,-2-2 1,5 4-406,11 8 1,8 2 0,0 5-47,-8 4 0,0 4 0,1 0-184,7-4 0,1 1 0,3-1 177,-7 4 1,1-1-1,1 0 1,2-1-3,-1-1 1,1-1 0,1-2-1,0 1 1,0-2-554,-6 3 1,0-2 0,-1 0 0,1 0 0,0 0 0,-1 0 397,1-1 0,1 1 0,0-1 0,-1 0 1,-2 0-1,-1 0 29,11-7 1,-3 0 0,-2 0 0,-6 3-1520,5-2 1,-14 4-1639,-23 7 0,-47 17 2190,5 0 1,-1-3 486,12-5 0,4-7 67,8-17 1,6-7 569,3 2 0,2-2-1,0-5 0,1 1 1081,-1 10 1,5 4 469,15 3 1,9 6-763,8 8 0,6 5 1,1 1-259,-7-2 1,1 1 0,1 0-359,8 1 0,2 2 0,-6 0-2,-9 1 1,-3-2 100,2-3 0,-1-3 145,16 0-453,-6-3 930,-51 32-610,-20 6-257,7-6 1,-5 4-1,2 0-73,4-4 1,0 1 0,1 2-811,-1 3 1,0 2 0,1 1 0,1-3 384,-6 9 0,3-2 0,4 2 0,4-7 0,9-15 0</inkml:trace>
  <inkml:trace contextRef="#ctx0" brushRef="#br0" timeOffset="110756">27813 7014 23528,'0'-21'479,"0"52"0,0 30-990,0-23 1,0 5-1,0 5 1,0 2 0,0 1-1,0 0 604,0-8 0,0 1 0,0 0 0,0 2 1,0 0-1,-1 0 0,1 1 0,0-1-241,0-1 0,-1 0 0,1 1 1,0 0-1,-1 0 0,1 0 1,-1 1-1,1-1 0,0 0 194,-1 0 0,1 0 0,0 1 0,-1 0 0,1 0 0,0-1 0,0-1 1,0-1-1,0-1 22,1 8 0,-1-3 0,1-2 0,0 1 0,1 2 1,1 5-105,0-11 1,0 2-1,0 3 1,1 2-1,0 1 1,0 0 0,1 0-1,0 0 1,0-1-1,0-2 1,0-2 37,2 5 1,0-2 0,0-1 0,0-1 0,1 0 0,0 1-1,0 1 1,0 2-111,-1-6 1,0 1 0,0 3-1,1-1 1,-1 2 0,1-1 0,0 1-1,-1-2 1,0-1 0,0-1 0,-1-2 115,2 8 1,0-1 0,-1-2 0,0-1 0,-1-1-1,0 0 1,0 1 44,-2-4 1,1 0-1,-1 0 1,-1-1 0,0 1-1,-1 1 1,-1 0-54,-1 0 1,-1 1 0,-2 1-1,0 0 1,0 0 0,0 1 0,1-1-1,0 1-10,1 1 0,0 0 0,1 1 0,0-1 0,0 1 0,0 0 0,0 1 0,0 0 14,1-2 0,-1 1 1,0 1-1,0 0 1,1 0-1,-1-1 1,1 0-1,0-2 0,0-2 184,1 3 0,0-2 0,0 0 0,1-2 0,-1-1 0,1-1 0,1-1-187,0 5 0,2-1 0,0-2 0,-1-1 1,-2-2 5,0 3 0,-2-3 0,-1-1 0,1 1-20,-1 1 0,1-2 1,-1 2-1,1 1 10,-1-4 1,1 1 0,0 1 0,0 2 0,2 2 171,0-3 1,2 2-1,0 3 1,1 1 0,0 0-1,0-1 1,0-2 0,0-2-261,1 7 0,-1-4 0,0-1 1,2 1-1,0 4-191,0-7 1,1 4-1,1 2 1,0 1 0,0-1-1,0-2 1,-1-3 0,0-6-16,4 14 0,-2-7 0,1-2 312,0-6 0,0-1 0,-4-8-161,-4 0 96,-10-30-35,-8-3 272,-2-6-355,-2-2-17,-15-20 152,5 2 926,-1-4 0,-1-5-932,1 2 0,-1 0 39,1 0 0,-3 0-15,7 9 0,-2 1 0,1 2-1079,-1 1 1,0 2 1053,-3-3 1,3 2 304,-4-1-360,37 29-134,23 15 0,12 4 666,-8-9 0,2-1 1,1 0-747,-3 3 0,1 0 0,1-8 443,13-12 1,4-11-1,-8-3 533,-11 0 1,-3-5-707,3-3 0,2-5 0,-4-1-152,-7 0 1,-3-3 0,-2 1-903,-1 3 1,-1-1 0,-1 1 667,2-3 0,0 0 0,-2 4 0,-4 1 0,-1 6 1,2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54:59.7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9959 4742 20168,'-34'17'154,"7"-5"1,-4 3 0,-3 1-975,-6 3 1,-5 2 0,-2 1 0,0 0 542,9-4 1,0 0 0,0 0 0,-3 0 0,-2 3 193,5-3 0,-3 1 0,-2 1 0,-1 1 1,-1-1-1,1 1 0,1 0 0,1-1 108,1-1 0,0 1 0,1-1 0,1 0 0,-1 0 0,1 0 0,-2 1-86,-3 2 1,0 1-1,-1-1 1,0 1 0,0 0-1,2-1 1,0 0 60,-1 1 1,1 0 0,0 0 0,1-1 0,3-1 0,1-1-255,-2 3 1,2-1-1,3-2 1,2-1 317,-17 13 1,19-16-267,33-29 25,21-12 1,9-5 660,-8 6 1,0-1-507,9-10 0,-2 1 1466,-7 2-1478,-1 0-109,-7 7 1,-2 1 69,-2 1-280,4-7 2229,-14 24-2128,-19 12 129,-24 20 81,5-1 0,-1 3 1134,11-6 0,-1 1 0,2 0-1115,-9 10 0,2 0-3,5 0 1,4 0 42,9-11 0,1 0 238,0 2 0,1 0 439,1 4 280,16-12-543,17-12 1,8-3-712,10 3 0,4 1-813,-10 0 1,0 1 0,2 0 727,4 2 1,4 0 0,-2 1 0,-6 0 0,-5 1 0,-2 0 0,15 0 0,0 0 0</inkml:trace>
  <inkml:trace contextRef="#ctx0" brushRef="#br0" timeOffset="2765">4588 7817 18100,'39'-15'1565,"6"0"1,4-1-1098,-12 6 0,3-1-1561,3-1 1,5-1 0,-3 2 368,1 2 0,3 0 815,-9 4 1,6-1 0,2 0 0,1 0 0,-5 2-343,-2 0 0,-3 1 0,1 0 0,6 0 260,-6 0 0,3 0 0,4 0 0,2 0 0,0 0 0,0 0 0,-2 1 1,-4 0-96,8 0 0,-3 1 1,-1 0-1,0 0 0,3 0 90,-9 1 1,2-1 0,1 0 0,0 1 0,0-1 0,-1 0 0,-1 1-203,7 0 1,-1 0 0,0 0 0,0-1-1,2 0 206,-8 0 0,2-1 0,1 0 0,0 0 0,0-1 0,0 1 0,0 0-6,4-1 0,0 1 0,-1-1 0,1 0 0,1 1 0,2-2 2,-5 1 0,2 0 0,2 0 0,0-1 1,0 0-1,-1 1 0,-1-1 0,-3 1 142,3-1 1,-1 1 0,-2 0 0,0-1-1,-1 1 1,-1 0-147,6 0 0,-1 0 0,0 0 0,-1 0 0,1 0-3,-6 1 0,1-1 0,0 1 1,-1 0-1,-3-1 0,-2 1 14,7 0 1,-4-1-1,3 1 345,3 0 1,2-1 0,2 1 0,-1 0-341,-5 0 1,1 0 0,-2 0 0,-1 1 5,7 0 1,-3 0-1,4 0-16,-9 0 1,2 1 0,1-1 0,0 0 0,-2 1 0,3-1 0,0 1 0,-1 1 0,-2-1-5,6 0 0,-2 0 0,1 0 358,-3 0 0,1 0 1,1 1-1,-1-1-351,-3 2 1,1-1 0,0 1 0,2 0-284,-5 0 0,1-1 1,2 0-1,1 1 1,0-1-1,0 1 281,-2-1 0,0 0 0,1 1 1,1-1-1,-1 0 0,0 0 1,0 0 1,5 0 0,0 0 1,0 0-1,0 0 0,0 0 1,0 0 13,-4-1 0,1 0 0,0 1 0,0-1 1,0 0-1,-2 0 0,-1 0-273,8 0 1,-3 0-1,0 0 1,-2 0-1,-1 0 258,5 0 1,-1 0-1,-3 0 1,-1 0 106,3 0 1,-2 0-1,-1 0-117,3 0 0,-1 0 0,-3 0-4,-1 0 1,1 0 5,-7 0 0,4 0 0,1 0 0,-3 0 505,3 0 1,-1 0 0,-2 0-506,-5-1 0,-1 1 0,3 0 9,6-1 1,5 0 0,0 1 0,-4-1-12,-5 0 0,-2 0 1,4 0 7,4 1 1,7-1 0,2 1 0,-1-1-1,-6 1-6,4-1 0,-4 1 0,5 0 1,-13 0 0,2 0 0,3-1 0,0 2 0,1-1 0,-2 0-305,7 0 1,1 0 0,-1 0-1,0 1 1,2-1 295,-7 2 1,2-1-1,-1 1 1,1 0 0,-1-1-1,-1 1 17,5-1 0,-1 0 0,-1 0 0,1 1 0,0-1-7,2 2 0,2 0 1,-1 0-1,-2 0 0,-3-1 22,3-1 1,-3 1-1,2-2-17,-6 0 1,2 0 0,1 0 0,0-1 0,-2 0-7,0 1 1,-3 0-1,1-1 1,1 0 10,7 0 1,2-1 0,0 1-1,-4 0 5,1 0 0,-2 1 0,1 0 5,-6 0 0,0 0 1,1 0-1,-1 0 23,5 0 0,-1 0 0,0 0-12,2 0 1,1 0-1,-3 1-31,-9-1 0,-3 0 0,0 1 26,11-1 0,-6 1 1495,-11 1-1523,-13-2 2223,-5 1-2273,-8 0 3326,1-1-3916,1 2 640,0-6 0,0 4 0,-2-3 0</inkml:trace>
  <inkml:trace contextRef="#ctx0" brushRef="#br0" timeOffset="6137">18468 4885 14090,'-33'6'103,"0"0"1,0-1 0,-5 8-1,-3 4 1,0 2 0,6-1-1743,-6 7 1,1 4 1246,7-4 1,-6 4-1,-2 4 1,0 2-1,2 1 397,5-2 1,0 3 0,0 1-1,1 0 1,0 0 0,1-1-6,3-6 1,0 0 0,1-1 0,0 0 0,0 2 0,-2 1-103,3-1 1,-2 3 0,0 1 0,0 1 0,0-1-1,0-1 1,2-2 0,2-3-147,-8 6 0,2-3 0,2-2 1,0-1-428,-7 9 1,2-1-1,0-8-249,-9-4 0,8-17-43,15-43 583,13 9 0,3-6 719,4-10 1,2-7 0,1 6-67,-2 10 0,0 0 287,-3-14 1,0-5 0,-1 11 1396,-2 13-1152,-9-19 1467,13 39-2469,1 2-141,0 6 249,0 25 1,0 11 3368,0 6-3058,-2-5 0,-2 8 0,-1-2-35,-1-10 0,-2-2 0,-1 2 0,-3 6 0,-1 2 0,-2-1-1204,-3 1 0,-1-1 1,0-3 2658,-2 3 0,4-5-2483,13 6 845,30-36 0,22-11 0,10-5 0,-2-2 0,-11 3 0,-3-1 0,0-2 0,5 4 0,0 0 0,-1 0 0,1 0 0,0-1 0</inkml:trace>
  <inkml:trace contextRef="#ctx0" brushRef="#br0" timeOffset="14964">3763 11871 21108,'44'-10'963,"-1"0"1,-3 2 0,1 1-800,2 2 0,4 0 0,-3 1-49,5 1 0,1 0-36,-13 0 1,4 1 0,1 0 0,0-1-1,1 1 1,1 0 0,0 0 0,2 0-39,-4 0 1,0 0 0,1 0-1,1 1 1,-1-1-339,-2 0 1,1 0-1,-1 1 1,1-1-1,3 0 331,-1 0 1,2 0 0,0 0-1,2 0 1,1-1 0,2 0-321,-10 0 1,1-1 0,2 0 0,0 0-1,1 0 1,0-1 0,1 1 0,0 0 0,0-1 293,0 1 1,0 0 0,0 0 0,1 0 0,1 0 0,0 0 0,0-1 0,0 1 0,1-1 0,0 1-177,-1-1 0,2 0 0,-1 0 0,2 0 1,-1 0-1,0 0 0,1 0 0,-1 0 1,0 0-1,-1 0 0,-1 1 175,0-1 0,0 1 1,0-1-1,-1 1 0,0 0 1,0 0-1,-1 0 0,0 0 1,-2 0-1,1 1-162,2-1 0,0 0 1,-1 1-1,0 0 1,-1-1-1,0 1 1,-1 0-1,1 0 159,4-1 1,1 1 0,0-1 0,-1 1 0,-1-1 0,-2 1 0,-3 0 92,1 0 1,-3 0-1,-1 0 1,-1 0-1,3 0-96,1-1 1,2 1 0,1-1 0,-1 0 0,-3 1 0,-4 0-4,3-1 0,-4 1 1,2 0 380,7 0 0,4 0 0,0 0 1,-4 0-386,-4 1 0,-3 0 1,1-1 12,-1 1 0,1 0 0,2-1 0,2 0-2,0 0 1,2 0 0,1 0-1,1 0 1,-1 0-5,1 0 0,0 1 0,0-1 0,0 0 0,0 1 2,-2-1 1,0 1-1,0-1 1,0 1-1,0 0-1,-1 1 0,1 0 1,-1-1-1,0 1 0,-2 0-1,4-1 1,-2 1-1,0-1 1,-2 0-493,4 1 0,-1 0 1,3-1 483,-9 0 0,3-1 1,0 0-1,0 1 0,-5-1-22,4 1 0,-4 0 0,1-1 30,5 1 1,1-1 0,-4 1 757,6 0 0,-9 1-753,-11-1 1097,5 2 0,-1 0-1103,-2-1 1638,-3 1 0,0 0-1609,-2 0-29,3 2 325,0 3-319,13 10-1645,-10-4 1,3 2 1597,4-1 1,2 1-702,-5-4 1,3 1 0,-3-2 744,3 0 0,-1-1-739,-1 0-1,-2-2 771,9 0-1043,-26-3 1048,2 0 1037,-15-2-611,-3 0-3422,-7-1 3336,-15-9 0,9 7 0,-6-7 1</inkml:trace>
  <inkml:trace contextRef="#ctx0" brushRef="#br0" timeOffset="20397">16668 9090 17025,'-35'6'414,"0"-1"1,0 1-1,-7 5 1,-4 2 0,1 0-1,6 0-252,-1 1 1,-1 2-819,5-2 1,-5 1-1,-4 2 1,-4 0 0,-2 0 631,12-5 0,-2 0 0,-2 0 0,-2 1 1,-1-1-1,-1 0 0,0 1 0,-1 0 0,2-1 1,0 1-76,1 0 1,0-1 0,0 1 0,0 0-1,0 0 1,0 0 0,-1 0 0,-1 0 0,-1 1-1,0 0 99,3-2 0,-1 1 1,-2 0-1,0 1 1,-1-1-1,0 1 1,-1 0-1,1-1 1,1 1-1,0-1 1,2 0-1,2 0 1,1 0-52,-4 1 1,1 1 0,1-1 0,1-1 0,1 1 0,2 0 0,1-1 0,2 0 0,1 0-168,-11 4 1,2-1 0,3 0 0,3 0 0,4-2-67,-7 4 0,5 0 1,22-10-95,35-15 0,12-7 1417,9-8-1115,-10 4 1,9-4-1,0-3 1,-4 2 26,-5 1 0,-4 1 1,1-2 7,5-2 0,2-2 0,-2 0 548,-3-1 0,-1 0 0,-4 3-577,-3 4 0,-3-1 1649,6-8 0,-3-1-1535,-6-5 85,-3-3-129,-10 15 658,-2 6-865,-6 6-191,-14 5 23,-19 0-1264,2 14 1,-3 6 1370,-5 4 1,0 7 262,17-3 1,-2 4 0,1 2 0,2 1-498,0 4 1,1 2 0,2 0 0,1 0 723,-5 8 0,2 0 0,3-1-431,1 0 0,3-1 1,3-6 2012,-4 9-833,46-18-921,2-24 1,8-4-851,0 3 0,7 0 1,1 1-1,-3 2-293,-1 3 1,-3 1 0,1 1 545,8-2 1,0-1 0,-9 4 0,-2 16 0,-26-17 0</inkml:trace>
  <inkml:trace contextRef="#ctx0" brushRef="#br0" timeOffset="25767">22096 13006 18520,'-46'13'350,"18"3"0,-5 8 1,-2 4-1,-1 1-168,5-2 0,-3 3 0,0 2 0,-1 1 0,1-1 0,0-1-838,-3 3 1,1-1-1,-1 0 1,1 0 0,-1 1 287,2-3 1,0 1 0,-1 1-1,0-1 1,2 0 0,1-2 167,1-1 0,1-1 0,1-1 1,2-1-1,-1 0 201,0 1 1,0-2-1,1 1 1,-2 2-107,-1 1 0,-3 2 0,0 1 1,2-1-1,4-4 56,0 0 1,4-3-1,2-5-1951,-13 0 1625,48-51 815,0 4 0,1-1-527,1 0 1,0-1 715,0-2 1,-3-1-785,-1 0 1,-2-2 31,0-12 0,-1 1 72,-4 15 1,-4 3-118,-8-7 0,-6 8-134,-10 15-50,-5 23 1,0 11 692,9 7 1,4 7 12,2 0 1,1 4 0,3 0-49,4-2 0,2 0 0,2 0-108,0-2 0,1-1 0,2-1 23,2 13 0,4-4 0,3-15 1,7-5 32,11-8 0,7-4 0,4-5-600,-4-5 0,3-3 0,1-2 0,0 0-474,4 1 1,0 1 0,1-1 0,-2-1 350,8-3 1,-2 0 0,-5 1 0,-6 0 0,-9 2 0,-8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56:21.8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20930 3922 19501,'-34'33'179,"3"-4"0,-7 6 1,3-1-136,10-11 1,2-1 0,-4 3-32,-5 3 1,-4 4-1,-3 1 1,0 0-1,2-2-523,-2 0 1,1-2 0,1 0 0,-1 0 517,-1 0 1,1 0-1,0 0 1,-2 1-8,4-2 0,-2 0 0,1 1 0,1-2 0,3-2 213,0 0 0,3-2 1,-3 2-180,-5 2 0,-3 4 0,-1-1 0,4-3-88,7-6 1,2-2 0,0 0 80,-14 14 0,3-10-3301,5-24 2903,42-27 1,11-12-353,-7 7 1,1-2 0,0-1 547,2-6 0,1-2 1,1 0 109,-1 2 0,1 0 1,-1 2 4,1-4 0,-1 4-994,-4 10 0,0 4-298,2 3 511,-12 35 974,-2 11 1,-2 7 257,-5 5 0,-5 5 52,-3-1 0,-4 5 0,-3 2 0,1-4-617,3-7 0,-1-3 0,0 0 0,0 0 222,-3 3 0,0 1 0,0-1 0,3-6 545,-5 5 0,7-8-118,12-15 1411,6-11-1243,4 0 1927,4 0-2196,34-2-356,-1-1 1,7 0-181,-3 0 1,5 1-1,-1-1 768,-3 0 0,0 0 1,2-1-1428,-3 0 1,3 0 0,-1 0 0,-3-2 601,-2-2 1,-3-1 0,-2 1 0,14-1 0,-6 0 0,-18 0 0,-1-1 0</inkml:trace>
  <inkml:trace contextRef="#ctx0" brushRef="#br0" timeOffset="12415">13105 7953 17871,'22'-9'759,"9"0"0,5 1-390,-1 2 1,1 0-269,-2 1 0,3 1 0,0 0 8,7 0 0,3 2-1202,-4 3 1,4 1 0,0 1 480,0-1 1,0-1 0,2 1 414,-7 0 0,1 0 1,0 0-1,1 0 281,3 0 0,1-1 0,-2-1 0,-1 1 249,1-2 1,-2 0 0,0 0-316,-2 1 1,-1-1 0,1 1-4,-1-2 0,0 1 0,-3 0-15,3 0 0,-2 1 4,-4-1 0,2 0 0,3 1-2,0-1 1,3 1 0,1 0 0,0 0 1,-2-1 0,0 1 1,0 0-1,3 0-1,0-1 0,2 1 1,1 0-1,0-1 1,-2 1 17,1-1 0,-1 1 0,-1 0 0,0-1 62,-3 0 1,0 0-1,-1-1 1,-1 1-68,9-1 1,-1 0 0,0-1 12,-7 0 1,0 0-1,1-1 1,1 0-330,-3 1 0,1-1 0,0 0 0,0-1 0,-1 1 302,6-1 1,-1 0 0,0 0 0,0 0-6,4-1 0,0 1 0,0-1 1,-4 1-41,2 0 0,-3 1 0,-4 0 23,4 0 1,-3 1-7,1 1 1,0 0 19,-5 2 1,-2 0 2,-2 0 0,0 0 307,7 0 0,-2 0-309,7 0 1784,-2 0-1802,-11 2 1,-1 0 2749,7 1-2730,-5 0 0,2 1 3,-9-1 0,0 0 3,0 1 0,2-1-1350,13 0 0,2 0 1364,0 0 0,-1-1 287,-4 0 0,-2 0-310,-2-1 1,-2 1-1016,-1 1 0,-2 2 1021,0-2 0,-2 1-721,1 1 1,-2-1 496,13 2 1535,-36-4-11,-3-1-4577,2 0 2973,5-9 0,-3 7 1,3-6-1</inkml:trace>
  <inkml:trace contextRef="#ctx0" brushRef="#br0" timeOffset="14298">23303 5043 20056,'19'25'161,"-1"-1"0,6 8 1,4 7-1,4 5 1,0 1-1,-2-4-147,-6-7 1,-1-2 0,0 1-1,0 0 1,2 3-484,-1-3 1,1 3 0,1 0 0,0 2 0,0-1 0,-1-2 0,-2-2-110,8 12 1,-2-3-1,-2-3 1,-2-3 1164,3 8 0,-3-6-711,-5-8 1,-4-5 123,-3-4-375,-34-47-401,5 5 1,-3-4 646,-10-12 0,-3-2-112,6 9 1,-2 0-1,1 0 138,2 3 1,1 2-1,-1-1 73,-2 2 0,0 0 0,3 3-40,0 2 0,3 2-1731,-8-6 950,15 30 599,8 26 207,-3 12-255,19-1 0,9 1 476,4-6 1,4-2-49,-1 0 1,2-3 92,1-9 1,-3-6 1431,-9-8-757,-4-4 1982,0-11-2222,11-16 1847,4-3-2354,-6-7 1,2-11-1,0 0-138,-1-2 0,-1-1 1,1-1-748,-4 8 1,0-1 0,0 0 0,-1 2 735,5-4 0,0 3 0,-4 6 0,2-7 0,-4 32 0</inkml:trace>
  <inkml:trace contextRef="#ctx0" brushRef="#br0" timeOffset="19516">1127 10004 19916,'27'-19'227,"6"5"1,9 0 0,1 0-180,-7 3 1,0 2-1,5-3-521,-3 1 0,4-2 1,3-2-1,1 1 1,-2-1-1,-3 1 460,6-3 1,-3 1-1,-1-1 1,1-1-21,-3 1 1,1 0-1,0-1 1,-3 0-1,-3 1-70,2-3 1,-4 1-1,-2 1-1536,1-3 1,-4 3-1639,-2 4 0,-13 12 2457,-2 4 1,-6 1 0,0-1 0</inkml:trace>
  <inkml:trace contextRef="#ctx0" brushRef="#br0" timeOffset="19940">2083 9429 15866,'11'-17'0,"1"4"45,17 10-364,-3 5-2958,4 34 3011,-23-12 0,-7 4-66,-9 8 1,-7 5-1,-2-2 377,-1-5 0,-1 0 0,-2-1-180,-1 0 1,-1-1-1,1-1 135,-3 7 0,5-7 0,3-8 0,17-2 0</inkml:trace>
  <inkml:trace contextRef="#ctx0" brushRef="#br0" timeOffset="21699">1098 13485 21668,'-5'-34'73,"2"6"-6,18-10-42,-1 14 1,3-2-7,2-2 1,1-1-18,9-8 1,1 1 3,-8 11 0,1 0-1099,1 2 1,3-2 0,0 1 1006,11-5 1,2-1-76,-3 3 1,2-1-1,2 0 159,-10 8 1,2 0 0,-1 0 0,1 0-534,0 0 0,1-1 1,-1 1-1,-1 1 367,3-2 0,-1 1 0,-3 1-541,4-4 1,-5 2-1600,-7 4-969,-21 13 2948,-2-3 0,0 4 0,0-4 1</inkml:trace>
  <inkml:trace contextRef="#ctx0" brushRef="#br0" timeOffset="22063">1767 12591 14370,'18'-30'8,"16"4"1,3 4-9,-1 6-25,-6 5 1,5-2 0,-2 4 52,-1 4 0,0 4-1667,7-1 1,-3 7 1152,-14 10 1,-8 6 1299,-10 6 0,-10 4-756,-7-2 0,-7 1 0,-2 1-781,-7 7 0,-2 2 1,2-4-917,2-4 1,2-2 982,-5 6 1,9-11-1,19-23 1,2-2 0</inkml:trace>
  <inkml:trace contextRef="#ctx0" brushRef="#br0" timeOffset="26980">13850 9804 18162,'-35'2'48,"-1"0"0,1 0 0,2 0 1,1 1-1,-2 5-868,1 7 1,-2 4 0,0 3 0,0 0 385,2-2 1,1 1 0,-2 0 0,-2 4 535,3-3 0,-1 2 0,-3 2 1,-1 1-1,0 1 0,0-1 1,1-1-92,2-1 0,-1 0 0,1 0 0,0 0 1,0 0-1,-1 1 0,0-1-68,-3 3 1,0 0 0,-2 1 0,1 0 0,0-1-1,1-1 1,2 0-57,-1-2 0,0 1 0,1-1 0,1-2 0,1 0 0,2-2-350,-4 2 1,2-2 0,3-1 0,3-3 39,-4 4 0,12-12 301,21-27-2370,22-18 853,-3 7 1,3-4 825,1 3 0,2-2 0,-2-1 116,-5-3 0,-2-1 1,0 2 696,2 4 0,-1 0 0,-6 0 935,-9-3 1,-6-1-1,-2 4-111,-11-15-51,-5 12 0,-4 2-309,6 12 1,-3 5 1031,-7-3 0,-1 11-1096,4 25 0,4 13 59,7 3 0,4 8 1,3 1-130,2-7 1,2 2 0,1 0-1,1 0-268,1 12 1,1-1 0,1 1 208,-1-11 1,0 0 0,1 0 0,-1-5-132,1 5 0,-1-2-17,-2 9 0,3-5 1059,17-11-801,6-24 2813,23-2-3902,-13-5 1,7 0-1,0-2 397,7-2 1,1-1-1,-1 1 1,-9 2 0,0 1-1,-2-1 1,12-5-1,-1 1 1</inkml:trace>
  <inkml:trace contextRef="#ctx0" brushRef="#br0" timeOffset="37087">11314 10774 16605,'-3'-26'2134,"-8"-9"-2021,6 22 43,-20-15 1,-4-3-140,0 5-21,5 6 0,-5-2 1,2 3-1636,3 6 1,1 2 1535,-7-2 1,-1 2-2278,-16-1 2279,1 7 16,10 3-32,1 4-163,9 2-28,7 3 2470,6-1-2358,0 5-23,-1 5 29,-10 9-120,5-1 305,0-5-2169,7-5 2180,1-5-1478,2 1 1472,-3 1 50,-4 3 40,-11 8 24,9-7-114,-2 0-6,17-13 132,-1 3-132,0-1 12,-14 17-6,7-5 1573,-8 8-1578,10-7 105,5-5 74,1 6-233,2 11 126,1 9 174,0 12-149,1-21 1,1 1-82,-1-3 0,1-1 0,2 22 0,-2-17 17,0-10 2384,-1 16-2356,0-18 3220,-1 18-3024,2-16-77,1-1-130,4 9-3322,0-4 3168,-1-6 125,3 10 12,0 0-2279,4 12 2256,-1-6-1477,3 1 1573,-3-11 1422,-1-7-1518,-2-3 46,-2-7-51,0 0 0,6 10 0,-3-6-17,8 9-90,4 0-21,5 4 88,-5-4-44,2-1 22,-15-12 56,4 1-1482,3-4 1600,13-3 1411,1 1-1523,3-3 2285,-11 0-2106,7-7-145,-3-2-29,8-6 3271,-17 4-2958,-2 2-111,-6 1-117,-1 1 33,6-8 45,-4 2-95,3-3 117,-1-1-106,-4 6 34,3-9 5,-2 3-56,0 1-5,-1-6-57,-3 9 1,1-12-6,-1 3 0,2-6 6,-1 2-3283,2 1 3190,0-10-2187,-1 3 2274,3-15 39,-2 9-39,-3 6-84,-3-3-1461,-2 15 1590,0-14-45,0 6-6,0-13 118,0 1-22,0 9 44,0 4-95,0 9 1473,0 4-1456,1-16 2318,1 14-2312,1-7 3214,-1 9-3065,0-3-205,1-11-1,1-4-3282,-1-3 3185,-1 12-2160,-2 5 2364,0 6-1489,0 0 1444,-1 3-1893,0 3-1451,0-1 0,3 2 2457,5-4 1,-2 4 0,2 1 0</inkml:trace>
  <inkml:trace contextRef="#ctx0" brushRef="#br0" timeOffset="60617">2119 6483 14157,'-30'6'1221,"11"-2"-1103,43-8-96,9-3 1,6-3-68,-5 1 0,1 0 0,2-2-775,-3 1 1,3-2 0,-1-1 0,-1 0 177,10-5 0,-2-1 0,-4 1 1164,6 0 0,-14-2-897,-29-12-1944,-34 26 2160,-11 7 1,-12 4-1,6 0-138,14-1 0,1 1 172,-3 0 0,-4 1 0,9-1 1895,5 3-2370,41-14-290,27-11 400,-7 4 0,3-1 437,-3 2 0,0-1 106,5 0 0,-3 0 230,-12 3 0,-1 1-1,2-1 1,1-1-1857,17-6 1798,-21 12 303,-25 36-2166,-22-1 1,-5 1 1404,12-6 1,0 0 0,-10 2-1,6-7 1,18-17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09:23.1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9541 6685 16751,'21'0'635,"3"-2"1,3-1-2275,-2 0 1,1 0 939,5-1 1,4-1 1221,3 2 1,6-1 0,0 1 0,-5 0-393,-1 0 1,2 1-186,-1 0 0,8 0 0,3 0 0,-1 0 0,-8 1 223,-4 1 1,-5-1 0,4 1-66,2 0 0,4 0 1,2 0-1,1 0 1,1 0-211,-4 1 0,2 0 0,0 0 0,1 0 0,-2 0 1,-1 0 113,1 0 1,-2 0 0,0 1 0,0 0 0,1-1 4,6 1 1,2 0-1,0 1 1,0-1 0,-2 1 75,-4 0 1,0 0-1,-1 0 1,-1 1 0,-2-1-9,7 1 0,-2 0 0,3 0-50,-2 0 0,6 0 1,1 0-1,-4 0 0,-6 0 14,5 1 0,0 0 55,-9-1 1,7-1 0,2 0 0,-1-1 0,-6 1-17,2-2 0,-4 0 0,4 0-31,-4 0 1,4 0 0,1 0 0,-1 0 0,-2-1-15,0-1 0,-2 0 0,-2-1 1,-1 1-37,0 1 1,-3-1 0,2 0 314,5-1 1,2-1 0,-6 1-300,-5 1 1,-3 0 1080,9-1 0,2 1-1100,0 0 0,2 1-667,-1 0 0,3-1 0,-1 0 678,-5 0 0,-2 1 0,3-1-8,0 1 0,3-2 0,-1 1 0,-4 0 1134,1 0 0,-2-1-1137,6 0 0,1 1 2,2-1 1,0 1 0,-6 0 0,4-1-447,-6 1 0,6-1 1,3 0-1,-1 0 1,-3-1 458,8 1 0,-3-1 0,6 0-9,-10 1 1,5 0-1,3 0 1,0 0-1,-3 0 1,-5 0-6,7 0 1,-5 0 0,1 0-1,-3 1 1,3 0-1,-1 1 1,-3-1 7,-2 1 0,-1 0 1,-1 0-10,4 0 0,0 0 0,3 0 2,-4 0 1,1 0 0,2 0 0,-1 0-5,1 0 1,0 0 0,1 0 0,4 0 0,-5 0 0,3 0 0,2 0 0,1 0 0,-1 0 0,-1 0 7,-3 0 1,-1 0-1,-1 0 1,1 0 0,1 0-1,1 0-5,3 0 1,2 0 0,1 1-1,0-1 1,0 0 0,-3 0-1,-3-1 5,0 1 1,-3 0 0,-1 0 0,-1 0 0,0 0-387,8-1 1,1 1 0,-3 0 0,-4-1 379,-7 1 0,-4-1 0,4 0-40,6 1 0,4-1 1,4 0-1,1 0 1,0 0 38,-4-1 0,2 0 0,1 0 0,0 0 0,-1 0 0,0 0 237,-4 1 1,0-1 0,-1 1 0,0 0 0,1-1 0,-1 0-232,3 0 1,2 0 0,0-1 0,-2 1-1,-3-1 1,-6 1-4,0-1 0,-5 0 0,3-1 12,1 1 0,2-1 0,2 0 0,0-1-2,0 0 1,0-1 0,1 0 0,2 0-15,-1 1 1,1 0 0,1 0 0,2 0 0,-1 0-253,3 1 0,1-1 1,0 0-1,1 1 1,0 0 252,-6 2 0,1 0 0,-1 0 0,1 0 0,0 1 0,-1-1-169,0 1 0,0 0 0,-1 1 0,0-1 0,-1 0 0,-2 1 168,6 0 1,-2 0 0,-2 0-1,0 0 338,7 0 1,-2-1-1,-2 2-346,-8 1 1,0 0 0,0 1 9,4 0 0,2 1 0,1 1 0,-4 0 0,3 0 0,0 1 0,0 0 1,1 0 1,1 1-1,-1 0 1,-1-1 168,3 1 1,-1 1 0,1-1-171,-6 0 0,1-1 0,0 1 0,-2-1 571,3 0 0,-1 0 0,-2 0-570,1-1 1,-1 1 0,1-1-586,3 1 0,0-1 1,-2-1 583,5 1 0,1-1 4,-8-2 0,5 1 0,0-1 1,-2 1 111,1-2 0,-2 1 0,0-1-94,7 0 0,0 1 1,-4-1-246,-6-1 0,-4 0 229,11-2-6,-9 0 50,2-3 142,-6 1 1,5 0-1,-5 0-192,9-2 708,7 1 0,-10 1-809,-31 3 1496,0 1-4447,-6 0 1959,0 0 1,-1 0 0</inkml:trace>
  <inkml:trace contextRef="#ctx0" brushRef="#br0" timeOffset="8601">5267 9715 17725,'35'-16'350,"0"0"0,0 0 1,3-2-1,1 2-1443,5 8 1,6 3 0,2 1 1164,-5 0 0,1 0 0,3 1 0,0 0-148,-4 0 1,0 0 0,2 1-1,1-1 1,1 0 162,-6 1 0,0-1 0,1 0 1,2 1-1,0-1 0,2 0 0,1 0-80,-8 1 1,1 0-1,2-1 1,0 1 0,1 0-1,0 0 1,1 0 0,-1 0-1,-1 0 1,0 0 5,2 0 1,-1 1 0,0-1-1,0 1 1,0 0 0,0 0 0,1 0-1,1-1 1,1 1-93,-6 0 0,0 0 0,2 0 0,0 0 0,0 0 0,1 0 0,0 0 1,0 0-1,0 0 0,0 0 0,0 1 0,-1-1 85,4 1 0,0 0 0,1 1 0,0-1 0,0 1 0,-1-1 1,0 1-1,-1 0 0,-2-1 0,-1 1 0,-1 0 140,8-1 1,-3 1-1,-2 0 1,-1 0 0,0-1-1,0 1 1,2 0-145,-3-1 1,-1 1 0,2 0 0,-1 0 0,0-1 0,0 1-1,0 0 1,-1-1 232,3 0 0,0 0 0,0 0 0,-1 0 1,-1 0-1,-1 0 0,-1 0-228,5 0 1,-3 0 0,0 0 0,1 0 0,6 0 0,-12 0 0,3-1 1,3 0-1,2 1 1,1-1-1,0 0 1,0 0-1,-3 0 1,-2-1-1,-3 1 9,5-1 1,-4 1 0,-2-1 0,0 0 0,2-1 0,3 0-10,-4 0 0,3 0 0,1-1 0,1 0 0,1 0 0,1-1 0,0 1 0,-1 0 0,0 0 2,1 1 0,-1-1 0,0 0 0,1 1 0,0-1 0,0 1 0,0-1 0,0 1 0,0 0-162,-3 0 0,0 0 1,0 0-1,1 0 0,-1 0 1,1 1-1,-1-1 0,0 0 1,-1 1-1,0 0 151,7-1 0,-1 1 1,1 0-1,-1 0 0,-1 0 1,-1 0-1,-2 1 0,-1 0-13,1 0 1,-1 1 0,-2 0 0,-1 0-1,-3 0 1,-3 1 13,8-1 0,-4 1 0,6 0 3,-5 1 0,6 0 0,5 1 1,1 0-1,0 0 0,-3 0 1,-6-1-3,2 0 0,-5 0 1,1 0-1,5 0 1,-4 0 0,6 0 0,3 1 0,3 0 0,-2-1 1,-1 1-1,-6-2 0,-6 1 0,8-1 0,-9-1 0,8 0-4,-8 0 0,6 1 1,4-1-1,1 0 1,2 1-1,-1-1 0,-2 1 127,-1-1 1,-1 1 0,1-1 0,-1 1 0,1-1-1,-1 1 1,1 0-127,-1-1 0,-1 1 0,1-1 1,0 1-1,-1-1 0,1 1 1,1 0-7,-4 0 1,1 0 0,1 0-1,0 0 1,-1 0 0,-1 0-1,-2 0 1,-3 1-26,4-1 1,-3 0 0,-2 0 0,1 1-1,3-1 21,3 1 1,3-1 0,2 1 0,0 0 0,-1 0 0,-2 0-75,2-1 0,-2 1 1,0-1-1,-1 1 0,1-1 85,2 1 0,2 0 0,-1 0 0,-2-1 0,-4 1 573,2 0 1,-3-1-1,-1 0-573,3 0 0,0 0 0,-3 0 3,5 0 0,-3-1 214,-7 0 1,1 0-192,3 2 0,3 0 1,-5 1-30,-14-1 0,0 1-7,19 2 1,8 1 0,-9 0-691,1 0-367,-12 0 1,1-1-2211,13 2 2457,-24-5 1,17 3 0,-29-5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57:41.9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6903 5318 1171,'-34'-26'-20,"1"-1"0,0 1 0,0-1 0,0 1 0,-5-4 0,2 2 0,-1 0-160,1 4 1,-3-1 0,2 2 0,5 4 170,2 3 1,2 3-141,-10-4 1,4 4 148,11 9 0,22 30 0,10 10 0,-1-10 0,3 2 0,1 3 0,3 5 0,1 2 0,-1-3 194,0-2 1,-1-1 0,1 1-46,2 3 0,0 1 1,0-2-122,4 10 0,0-6 187,-7-16 1,0-3-104,10 7-1743,-13-14 1631,-5 6 0,-5-6 0,-2 5 0</inkml:trace>
  <inkml:trace contextRef="#ctx0" brushRef="#br0" timeOffset="5791">8063 4742 17372,'-29'4'127,"2"11"1,-10 9 0,-4 6 0,1-1 0,7-5-112,-5 4 1,0 0-17,6-4 0,-6 5 0,-1 1 0,1-1 0,6-4-1093,2-1 1,3-3 0,2-1 988,-1 2 0,-1 0-621,1-1 0,-2 2 0,1-2 741,-5 3 1,1-2-436,-3 1 0,0-1 419,-2 2 0,2-2-314,8-6 0,2-1 403,-5 5-566,27-19 298,2-1 749,6-10-726,5-5-102,13-19 12,-7 10 94,3-5 1104,-7 2-1058,-3 5 1771,3-10-1766,-6 8 835,-3 5-896,-2 3-29,-3-5 130,-6 2-1059,0 1 1013,-1 7-38,3 7-18,5 4-437,-1 0 449,1 6 151,0 22 336,3 6 1,0 4-777,-2-8 0,1 1 625,1 12 0,1-3-1383,-1-3 1400,-1-4-25,6-8 30,-4-10 1486,4-6-1408,-1-6 2435,8 1-2642,5 4 2930,11 3-4235,7 4 265,-5-4 962,-1-6 0,-1-3 0,-10-1 0,20-3 0</inkml:trace>
  <inkml:trace contextRef="#ctx0" brushRef="#br0" timeOffset="14041">11813 5675 20380,'10'28'-8,"4"0"0,4 2-3269,12 10 2048,-7-9 1,1 2 616,-6-7 1,-2-1 530,-3-2 0,-2 0-192,0 4 0,-2-1 217,-1 12-1031,-3-3 1017,-5-10 0,-2 2 577,-6-2 0,-3 2-513,0 10 1,-1 0 766,0-14 1,-2-1-760,-1 5 1,1-2 31,-9 8-34,4-5 0,-2 2-34,-8 9-3,10-14 1,0-1-1643,-7 9 1362,7-12 1,-2 1-309,0 0 0,0-1 625,2-3 0,1-1 0,-11 8-6,8-10-33,0-2-62,-8 7 96,3-3-7,-2 2 825,3-5-1031,-5 3 1556,0-2-1389,3-2 1116,5-2-1149,6-5 2865,2 1-2831,-1-1 11,-9 6-17,-1 2 11,-12 7 34,2 0 11,8-4-11,-2 1-1668,9-6 1679,-10 5-2263,7-7 2269,-6 0-1501,3-8 1495,-1-2-5,3 0-1,5 0 1512,6 0-1523,-19 0-17,6 0-83,-15 0-107,17 0 157,4 2 33,8 0 23,3 2 22,4-1 34,1-1 2262,4-1-2167,0 0-89,3-1 16,6 0 11,13 2 292,13-1-1376,-7 0 1,1-1 1047,-3-3 0,1 0 28,13-1 0,-2-1-70,5-4 47,-6 0 1,3-2 56,-10 3 0,-1-1-85,6-3 1,-1 1-20,-5 0 0,-2 2 2319,8-5-2303,-7 2-4,1-2-1,6-4-78,-1-1-17,-9 4-280,4-4 106,-10 6 191,1-1 50,15-11-1101,-10 6 1,0-2 1265,-1-1 1,0-1-82,2-5 0,-3-2-67,-11 7 0,-4 1 0,1-11 0,0 2 2280,-4-9-2230,-1 9 1,1-18-51,-3 23 17,3-12-12,-1 16-1083,1-3 0,2-4 1201,0-3 0,-1-1-775,0-3 0,-1-1 789,0-7 1,-1 1 1430,-2-7-1557,-5 5-6,-4 18 1,-3 5 2262,-1 3-2268,3 6 3276,0-3-3109,1 4-3444,-3-14 3195,2 4 82,-4-7 6,-3-3 0,4 5-2264,-2-7 2258,8 15-1522,1 1 1505,3 14 1428,1 3-3921,0 1 2510,11 1 0,-8-1 0,9 1 0</inkml:trace>
  <inkml:trace contextRef="#ctx0" brushRef="#br0" timeOffset="16226">9656 6495 18308,'-27'-11'-364,"-15"3"190,13 14-67,-17 5-1398,22-1 1,0 1 901,-2 2 1,2 1 821,0-1 1,1 1-494,-19 13 77,16-8 326,10-6 5,7-5-6,5-6-78,1 0 73,-2 1-1828,-3 2 1739,4 0-164,0-2 898,4-3-768,9-9-1606,3-5 878,10-15 425,-4-1 331,-6 6-533,-4 2 12,-7 16 2049,0 0-1427,-1 6-1150,0 0 1088,-6 7-714,-4 7 843,-2 2 2335,0 4-1770,-2 14-369,8-16 465,-4 20-141,9-21-352,2 2 291,14 10-253,0-13-1123,6-3 0,2-1 855,12-1 0,-5-4 0,-12-1 0</inkml:trace>
  <inkml:trace contextRef="#ctx0" brushRef="#br0" timeOffset="26806">5309 7484 16588,'37'-16'-5,"-10"2"-1,-4 10-106,-5 1-3165,6 2 2062,-6 1 2074,3 0-814,12-3-2313,-10 1 2262,17-2-1511,-22 1 1506,-2 1 1528,-9 1-1528,-2 1 11,-1 0 11,2 0 2269,-1-1-2280,1 0 0,-2 1 3252,-2 0-2620,0 0-632,-15 0-5,4 0-29,-17 0 29,1 3-3272,-12 2 3279,6 1-2153,-1-1 2146,10-3-1529,-4-2 1512,9 0 11,-2 0 11,11 0 1516,1 0-1560,-1 0 2312,0 0-2302,-10 0-44,-1 2 72,-2 2-111,-6 4-23,10 1-2218,-5 0 2470,10-3-39,5-3-79,6-2 2045,1-1-2291,19 0-2033,8 0 2285,7 0 2274,-1 0-2269,-2 0-2217,1-4 2212,0 0 39,2-4-44,-6-1 2273,-6 2-2274,-2 1-5,-13 5 5,-3 0-38,1 1-12,-3 0 2051,0 0-2001,4 0-2962,5 0 2968,-1 0-39,3 0-1090,-9 1 669,1 2-11,-2 1 544,-2-2 1190,-1 0-1252,-11-2 2724,-17 8-2746,-11 2-1521,-4 2 1521,8-2 0,1 1-2263,-5-1 2274,9-1 0,2-1 56,6-3 34,11-1 213,8-3-57,3-1-257,7 0-28,7-2 2307,2 1-2268,3-2 3276,6-2-3160,3 2-116,8-3 0,-8 3 0,0-2-6,-4 2-1563,1-3 1580,-5 1-2937,-6 0 2825,-6 3-6,-2 1-806,-5 1 433,-12-7 0,8 6 0,-8-5 1</inkml:trace>
  <inkml:trace contextRef="#ctx0" brushRef="#br0" timeOffset="30072">6337 8173 22643,'30'-17'6,"0"5"0,1 2-1,-1 2-2,5 1 0,-1-1-42,-6 3 33,9-2-28,-7 2-156,5 2 39,14-4 61,-24 3 0,0 0-3187,21-4 2350,-14 2-25,-14 3 252,-12 3 694,-4 0-1159,-2 0 1165,-4 0-2291,-5 1 2280,-8 3 2290,-19 5-2251,1 0-1196,6-2 1,-2 1 1139,2-3 0,0-1 67,-4 0 0,0 0 53,6-2 1,1-1 2276,-7-1-2150,19 0 364,12-1 38,7-4-609,33-14-32,0 4 0,5 0-14,1 1 1,3 1-92,-8 5 0,2 0 0,-4 2-282,-6 3 1,-3 1-2366,17 1 2520,-35 2-469,-9 6 816,-13 8 106,-5 1-10,-22 2-942,-4-6 1,-6 0 682,16-2 1,0 1 0,-1-1-6,-15 4 1,2-1 150,11-1 1,10-1 463,21-7-150,24-4 1226,6 0-1579,4-1 0,5 0-81,2-1 0,0 0-302,0 0 0,3 0-749,-5 0 1,2 1 0,-4-1 652,-3-1 0,-3 0 1,4 2-1,-4-1 1,-7-2-1</inkml:trace>
  <inkml:trace contextRef="#ctx0" brushRef="#br0" timeOffset="43675">9278 7371 18156,'-13'-24'163,"-4"-1"-197,5 12-83,-12-6 66,3 2 1,0 0-107,-15-17 90,16 15 0,1 0-3210,-11-18 1700,12 14 52,-4-10 1038,9 10 0,0 0-443,-10-16 426,-1-1-1754,8 22 1945,8 16 229,-9 18 0,-11 14 314,-1 5-392,-1-1 285,17-20-851,9-10 107,29-40 2934,-12 6-2224,2 3 1,-2 1 3186,-7-3-3222,-4 14 154,-2 13 172,9 19-156,7 6-3501,4 4 3012,5-7 1,2-2-66,0-1-1309,3-4 1,1-3 1190,-8-6 0,2-4 0,-17 0 0</inkml:trace>
  <inkml:trace contextRef="#ctx0" brushRef="#br0" timeOffset="54710">2714 5358 17944,'-5'-28'1638,"1"0"0,-4-16-1055,7 17-583,0 17-6,-2 1-78,-2 9-3193,-5-3 2552,-12-1-1740,-24-2 2376,-1 2-149,16 2 0,0 3 201,-1 5 1,2 1-8,-6-1-32,9 5 0,3 4-8,-5 12 79,5-2 2054,-2 6-2094,8-5 684,1 0-650,-2 6-28,3-2 39,7-7 0,1-1-40,-4 14 40,5-9 0,0 2 14,1 0 0,0 0-3,0 3 1,2-1 5,2 16-1124,2-22 1,-1 0 1117,1 1 1,0 0-721,1 3 1,-1-1 761,3-1 1,0-1 1558,3 21-1534,4-1-72,-1-7-6,-2-9 2274,2 12-2269,-3-18 1,-1 2 13,3 17 1,-1 5-16,-2-12-1,0 2 1,-1-1 1088,0-3 0,-1-1 0,0 0-1037,0 13 1,-1-2-1695,-1-10 1,1-1 1631,1 0 0,1 0 12,-2-6 1,0 0-6,5 18 5,-5-24 1,3-2 5,-1 6 79,4 6 3186,-2-4-3082,5 13-3471,1-3 3308,4 9-26,-3-5 1,-2-12-6,-4-11 34,1 7-23,7 7 39,-2 0-11,3-4 3237,-8-19-3137,1-2-100,-1-2-33,-1 0 38,3 0-44,-2 0 23,17 7-18,-11-5-5,11 6 0,-12-7 6,7 5-6,-4-4 17,12 7 16,-9-8 1,7 3 0,-7-4-23,7-1-6,-14-1 1,8-1-6,-12-2 11,1 1-16,-4 0-12,-1-1-526,-3 0 89,2 0-145,6 2-207,0 0 330,0 0 128,-4-1 224,-4 0-587,-1-1 549,-2 2 162,-3-1-34,-3 0 79,-26-1-3322,15 0 3272,-6-2 1,-1-3-1,-3-4-135,-8-7-6,-3 1 146,3 1 56,14 4 0,0-1 56,-15-9-101,3-10 37,16 13 0,1-2 19,-2-3 0,1-1 78,-1 0 1,1-1 42,-2-6 0,1-2-84,2 3 0,0-1-20,-1-5 0,0-2-11,0 0 0,1 0-68,3 5 1,2 1-1087,2 6 0,2 1 1097,-1-3 1,2 2-17,1 3 0,-4-13-16,1-6 65,5 17-41,-1-10 1,0 0-1526,4 7 1517,-2-13-5,4 24-1,0 4 1517,0 1-1511,0-1-5,0 3 5,0-1 2268,0 0-2273,0 3-107,0 1 2932,0 5-4719,0 1 1882,0 3 6,0 0-28,2 6 5,3 2 51,5 7-3294,3 3 3263,4 2 59,-2-4-2308,-4-5 2314,1 0-1321,-8-8-2007,3 3 2886,-6-18 0,0 8 1,-1-11-1</inkml:trace>
  <inkml:trace contextRef="#ctx0" brushRef="#br0" timeOffset="60618">5517 8368 20218,'5'-22'6,"23"-17"-3283,10 8 2048,-15 12 1,2-1 619,5 1 1,2 0 504,2 0 1,0 2-305,2-1 1,0 0 303,0 1 1,-3 1-132,9-3 106,-20 9-1347,-14 5-171,-16 4 1476,-18 9 1,-11 4 74,4-3 1,-4 0 0,1 1 111,3-1 1,1 1 0,1 0 899,-17 5 1,12-6-1186,28-10 22,22-6-335,29-9 955,-14 7 0,1 1-469,-1 0 1,3 0 42,15-2 0,-1 2 260,-19 3 0,-1 1-773,4-2 1,-3 2 565,-6 0 156,-34 11-150,-8 8-1645,0 1 1,0 1 1180,-7 6 0,3 1 1,19-19-1</inkml:trace>
  <inkml:trace contextRef="#ctx0" brushRef="#br0" timeOffset="79434">10496 3650 19367,'3'-29'123,"-1"13"224,-8 43 0,-3 18-115,-1-1 1,-2 4-175,4-13 1,-1 3 0,-1 1 0,-1-2-464,-2 8 1,-1-2 0,-1-1-399,2-4 0,0-2 0,-3-2-836,-10 6 1,-2-6 818,-3 3 1,0-19 0,25-18 0</inkml:trace>
  <inkml:trace contextRef="#ctx0" brushRef="#br0" timeOffset="79935">10831 3599 15401,'-11'44'143,"0"-1"1,1-1 0,-1 1-38,2-8 1,-2 1 0,-1 1-57,-2 7 0,-1 2 1,0-1-1144,-1 0 1,0-1 0,-1 0 272,4-7 1,-1 1 0,1-2 0,2-5 163,-2 0 1,2-4-1,-5 20 1,16-41 0</inkml:trace>
  <inkml:trace contextRef="#ctx0" brushRef="#br0" timeOffset="80666">10022 3954 18453,'46'-11'409,"0"0"0,-10 3 0,1 0 0,2 0-389,6 0 1,2-1 0,2 1-91,-10 2 0,2 0 0,0 1 0,3 1-586,1 0 1,4 1-1,0 0 1,0 0 0,-5 1-165,-4-1 1,-3 1 0,-1 0 0,2 0 350,13 0 1,4 1 0,-3-1 0,-11 1 0,6 0 0,2-2 0</inkml:trace>
  <inkml:trace contextRef="#ctx0" brushRef="#br0" timeOffset="81167">10071 4271 21091,'45'-3'271,"0"0"0,0 0 1,-3 1-1,0 0 0,1-1-458,6-2 0,1-2 1,-1 1-907,-4 2 1,0 1 0,-5 1-547,-7 1 1,-1 0 1620,12 0 0,-4 1 0,-11 0 1,-1 0-1</inkml:trace>
  <inkml:trace contextRef="#ctx0" brushRef="#br0" timeOffset="100889">23582 3170 18913,'1'43'25,"1"-1"1,0 0 0,-1 1-1,1-6 1,-1-2 0,2 2-1,1 4-18,1-4 0,2 5 0,1 2 1,1 1-1,1-1 0,-1-1 1,-1-3-828,3 9 1,0-3 0,1 0 0,0 1 312,2 0 0,0 4 0,2-1 0,-1-3 0,-2-5 30,0-4 0,-1-5 0,0 0 141,11 18 0,-12-18 450,-19-34-761,-16-25 1,-8-15 738,12 12 1,-2-3-1,0-1 1,0 1 24,-6-6 1,0 0-1,1 0 37,4 4 0,1-1 0,0 2 0,4 5-224,1 0 0,2 14-1620,-3 49 1832,22-1 1,8 7-3,-2-3 0,3 5 0,3 0 0,4-3 375,4-6 1,4 0-1,3-6 1,3-8-347,5-10 0,4-7 1,1-8-1,-2-6-844,-1-9 0,0-9 0,-3-5 1,-4-2 581,-8 5 1,-1-4 0,-3-1 0,-2-1-1,-2 2 1,3-15 0,-4 1 0,-7 6 0,-11 16-1,0 0 1</inkml:trace>
  <inkml:trace contextRef="#ctx0" brushRef="#br0" timeOffset="110013">22053 3158 22291,'-1'37'-66,"-3"-14"1,-3 10 0,-3 7 0,-2 7-1,-1 6 1,-2 3 0,0 2 0,-1 1-1,0 0 1,0-3 0,0-2 0,2-6-1,1-6 1,2-7-63,-5 8 1,2-11 0,-1 1-1,-2 9-104,4-6 0,-1 10 0,-2 7 0,-1 5 0,-1 4 0,0 1 0,-1-2 0,1-3 0,1-6 1,1-7-1,1-10 0,2-12 0,2-14 10,-6-28 1,2-13-1306,-3 6 0,0 2 1522,-4-7 979,10 15-907,4 4 29,7 10-281,1 1-179,0 5 280,8 44-1388,3-3 1502,-1-5 1,1 0 1170,-3-15 1,2-2-877,6 5 0,1-3 733,-2-8-750,16-11-1462,-15-29 0,-1-10 1154,1 2 0,1-1 756,-1 0 0,2-1 1,1 1-715,4-4 0,0 3-40,0 2 1,-1 3-1642,-6 7 1,1 2 1265,23-3 1,-27 14 0,11 2 0</inkml:trace>
  <inkml:trace contextRef="#ctx0" brushRef="#br0" timeOffset="112113">22715 6068 17540,'19'-32'531,"-1"0"0,1 0 0,6-11 0,1 6-2170,-4 14 1,1 3-219,14-11 2723,-17 16 1,1-2-797,3-1 0,1-2-665,6-5 0,2-3 624,-7 6 1,1-3 0,0 1-51,-1-2 1,1 0 0,-1-1 20,2-3 0,1 1 0,-2 0-6,6-10 0,-3 3-36,-8 9 0,-3 2-11,-3 0 0,-2 2-1576,0-3 962,2-5 236,-9 19-67,-4 5-852,-3 7-274,-4 0 1338,-3 2 62,-26 16 0,-8 3 1735,0 0-1427,1-2 0,-8 4 0,8-5 2336,3-4-2079,4-1 1,6-3 2934,20-9-2381,12 1-1304,41-11 174,-9 2 50,3-1 0,1-2-1454,-13 4 1,-2-1 1678,-2 0 1,0 1-2191,16-1 2105,-6 25-773,-20 3 1,-3 5-54,1 11 0,0 2-210,-3-4 0,-2-1-558,-2-2 1,1-4 1157,16-2 1,-10-11-1,0-8 1</inkml:trace>
  <inkml:trace contextRef="#ctx0" brushRef="#br0" timeOffset="113998">25456 3832 14006,'-20'44'77,"0"-1"0,4-10 1,-2 3-1,0 0 1,1-3-19,0 0 1,1-3 0,-1 1-1153,-3 7 1,-1 1 0,1 0 361,0-4 0,0-1 0,1-3 1460,0 0 1,0-3-1114,-4 7 1,-2-4 289,2-15 0,2-6-685,-6-6-369,-10-23-2129,4-18 2740,6 6 786,11 9 1,3 2 494,5 1 332,3 1-566,5 11-510,0 3-74,4 7 74,1 7-1085,6 19 1608,-4 8 1,0 2 1856,2 8-1053,-4-10 1,6-10 245,17-33 1,5-9-2240,4 4 0,3-1-427,-2 1 1,2-1 0,-2 2 436,5 0 1,-5 4-1,10 5 1,-33 1 0</inkml:trace>
  <inkml:trace contextRef="#ctx0" brushRef="#br0" timeOffset="130197">5465 13792 9718,'10'-31'248,"-1"0"1,0 3-1,1 0 1390,9-5 0,1 0-1190,-5 8 1,0-1-449,10-18 0,0 1-14,-10 17 0,-1 1 715,4-2 1,-1 1-730,9-13 356,2 1 0,1-3-326,-7 10 1,-1-1 1083,0 2 1,1-2 0,-2 4-1090,-5 5 1,-2 3-88,9-15-1317,-15 23 1306,-1 2-324,-4 5-377,-12 5 93,-23 0 552,1 4 81,-6 3 1,-1 3 30,-6 6 680,16-4 1,1 0-961,4-2-101,13-6 415,8-3-3266,40-32 3067,2 0 206,-14 10 0,4-2 1,-2 2 0,1-1 0,-1 2 6,2-2 0,-1 2-2305,5-4 2302,-6 5-1904,-3 5 1495,-11 7 398,2 7 11,-3 14 151,10 24-92,-10-11 0,0 4 177,-1 4 0,0 4 0,-1-5 0,-2-6 0,0-1 1,-1 7-1,0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0:03.2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13027 7028 20548,'32'-19'98,"-1"0"0,-4 2 0,2-2 0,0-1-1191,3-2 1,2-2 0,1-1 434,-2 3 1,2-2 0,1 1 0,0 0 356,-2 1 1,0 0 0,1 0 0,1-1 282,0-1 0,3 0 0,-1-1 0,0 0 0,-3 2 333,8-5 1,-3 1 0,0 0-318,0-1 0,-1 0 1,-6 3-792,-12 7 0,-3 2 675,9-8 118,-1-2-285,-14 12 279,-11 5-1092,-40 4 320,10 8 1,-5 4 669,0 1 0,-4 3 0,0 2-240,-2 5 1,0 2 0,3 0 182,-6 4 0,6 0 322,1 6-180,57-41 1,14-9 523,6-1 1,4-2-515,-13 6 0,1-2 0,1 2 518,4 0 1,0 1 0,-1 1-504,5-1 1,0 1 1187,4-3 1,0 0-1037,-11 4 0,-4 1 3122,9-5-1872,-20 7-4681,-13 10 2686,-7 23-2238,-12 25 2829,8-20 0,1-1 0,-10 18 0,10-23 0</inkml:trace>
  <inkml:trace contextRef="#ctx0" brushRef="#br0" timeOffset="2248">18618 3974 16930,'-11'-30'1040,"0"-1"0,1-1 0,3 10-1466,6 22 373,11 32 0,13 23-767,-7-23 1,1 1 0,2 2 0,3 3 827,-2-4 0,1 2 0,3 3 0,0 0 0,1 1 0,0-2 0,-1-1-370,2 2 1,-1-1 0,1-1-1,0 0 1,1 0 0,0 0 367,2 1 1,2 1-1,0 0 1,0-2-1,-2-1 1,-2-2 23,1 1 1,-1-2 0,-2-2 0,-2-3 500,7 10 0,-4-6-167,0 2-162,-29-33-68,-7-1-218,-2-3-33,-9-3 1007,-21-13-1011,13 4 1,0-1 1758,-2 0 0,-2-3-1661,-3-8 0,-3-5 0,2 0-152,7 4 0,1 0 0,-1 0 25,-3-4 1,0 0 0,2 4-1490,0 5 1,6 10 399,8 17 126,21 31 1,12 13 1109,-2-10 0,3 1-17,-1-1 1,2 2 0,2-1 142,3-2 0,1-1 0,0-3 275,3 3 0,0-3-191,-2-6 1,-1-5 3068,4-10-2242,1-33-1021,-4 0 0,4-6 1,0-1-57,-3 3 0,0-1 0,-1-1-342,4-3 1,0-2-1,-6 0 385,-5-15 0,-9 5 0,-7 17 0,-15-21 0</inkml:trace>
  <inkml:trace contextRef="#ctx0" brushRef="#br0" timeOffset="7986">21131 4281 17423,'8'-26'750,"0"0"1,6-14-1127,-9 38 186,13 26 287,2 11 0,5 11 0,-2 2-917,-6-9 1,-1 1 0,-1 2 0,2 1 723,-2-5 0,1 2 0,1 1 0,0 0 0,-2 1 0,0-2 114,-1 4 1,-1 0 0,-1 0 0,-1-2 0,0-1-52,-1 1 1,-1-2 0,0-2 0,-1-2 214,4 16 0,-2-7-109,-6-4-202,-19-56 0,-8-12 28,-8-3 1,-3-1 100,0-5 0,0 1-3,-1 5 0,5 6 3,8 4 2520,13 13-3164,5 4 1463,6 17-769,12 22 1,4 7 19,-6-14 0,0 0 400,5 19 1,5-15 162,1-40 0,0-14-816,-3-2 0,-2-7 1,2-3-638,5-6 1,2-5 0,-1-1 0,-3 4 409,-7 7 0,-2 3 1,0 0-1,8-8 1,2 1-1,-16 17 0,-22 23 1</inkml:trace>
  <inkml:trace contextRef="#ctx0" brushRef="#br0" timeOffset="11629">8320 16455 16667,'28'-31'165,"0"-1"0,1 7 0,7-2 1,2-2-1,0 1 0,-4 4-46,0 0 1,-3 4-1,6-4-36,-2 1 0,5-4 0,4-1 0,0 0 1,-1 0-1,-4 3-436,4-3 1,-4 2 0,0 1 0,1-2 393,-1 1 0,1 0 1,1-1-1,1-1 1,0 0-2,-4 3 0,1-1 0,0 0 0,0 1 0,-1-1 1,-1 2-543,-1 0 1,-2 0 0,0 1 0,0 0 0,1 0 509,3-2 0,2-1 0,-1 0 0,-1 0 0,-3 3-136,8-6 0,-4 2 1,0-1 121,0 1 0,0-1 1,-2 2 58,3-3 0,-5 2-92,-9 7 0,-5 4-1494,-2 2 21,-28 13 1456,-14 9 0,-7 5 56,-9 0 0,-2 1 1,9-2 1,-1 1 0,0-1 119,0 0 0,-1 0 0,3-1-96,-5 1 1,0-1-589,0 0 0,-3 0 0,4 0 482,-1 0 0,3 0 325,-12-1 0,14 1-418,31-4 325,50-9-97,-9-5 0,9-2 1,-3 0 702,-11 2 1,-2 1 0,2-1-740,0-2 0,2 0 1,0-1-1,-3 0-1,14-7 0,-4 0 134,-3 1 0,-1 0-118,-5 1 1,-1 3-64,-6 4 0,-4 9 497,-10 21 1,-6 8-160,8 12-210,-11-5 0,-2 1-64,-3-10 0,-1-2-628,0 12 594,-1-4 0,0-3 0,0-9 0,-1 10 0</inkml:trace>
  <inkml:trace contextRef="#ctx0" brushRef="#br0" timeOffset="14964">14052 12842 15227,'-6'42'152,"10"-4"1,6 11 0,2 5 0,1 0-700,-3-11 1,2 2 0,0 1 0,1 0 0,0 0 0,-1 0 174,-1-2 0,1 1 0,-1 0 0,0-1 0,0 0 0,0-2 458,4 8 0,3 2 0,-2-2 1,-5-8-1,-8-13 1553,-15-9-1833,-6-39 1,-5-16-277,1 7 1,-1-2-1,-1 0 507,3 1 1,0 1-1,0 1-169,-8-8 1,3 5-506,7 12 441,8 15 2281,15 15-2009,14 16 0,4 3 53,3 0 8,0 0 0,1-4 468,1-14 179,0-8-2423,10-22 823,-14-5 0,1-7 0,-2 3 563,-2 2 0,-2 1 0,11-17 1,-6 6-1,-17 26 0</inkml:trace>
  <inkml:trace contextRef="#ctx0" brushRef="#br0" timeOffset="20946">17918 6166 16667,'0'-31'114,"0"-1"1,0-17-3392,-16 46 704,-3 3 2383,-10 9 0,-12 9 1,-6 4-1,3-1 261,4 1 1,-1 0-1,0 2 1,-2 1-71,7-5 1,-1 0-1,-1 1 1,-2 1-1,-1 1 1,-3 2 53,7-4 0,-2 3 1,-2 0-1,-1 2 1,-1 0-1,-1 1 1,1-1-1,0 0 1,1 0-1,2-2-165,-3 2 1,2-1 0,1-1 0,0 0 0,0 0 0,-2 1-1,0 0 1,-3 2 143,6-4 0,-2 1 0,-2 0 0,-1 1 0,-1 1 0,0-1 0,0 1 1,0-1-1,1 0 0,2-1 0,2-1 0,1-1-29,-3 2 1,2-1-1,2-1 1,1-1 0,0 0-1,1 0 1,-2 0 0,0 1 5,-4 1 0,-1 0 0,-1 1 0,0-1 1,1 0-1,1 0 0,2-3 0,4 0-11,-10 4 0,4-3 0,2 0 0,-1 0 1,1 0 0,-1 1 0,0 0 1,2-2-1,4-1 281,-1-1 0,4-1 0,3-1-282,-2 0 0,3 0-149,6-2 1,1-1 942,-12 6-833,6-3 1630,14-23-2078,11-8 3481,2-15-3980,-4-4-2291,-7 2 1969,2-4 1157,-2 4 145,8 14-324,3 2-23,11 9-2246,3-2 2079,14-5 1964,6-6-1673,-5 1 119,-9 4 1,0-1-36,9-12 430,-1-1 499,-12 8 2492,-8 10-2885,-7 7-503,-20 40 454,-4 4-169,7-10 1,-1 1-45,3-5 0,1-1 128,1-2 1,1 1-1792,3 2 1,0 1 1939,-3-1 0,2 0 753,0 14-503,2-21 32,25-14-643,9-5-647,-3 1 0,2 1 602,1 0 0,-2 1 0,6 1 0,-7 0 0</inkml:trace>
  <inkml:trace contextRef="#ctx0" brushRef="#br0" timeOffset="22048">17276 6134 14790,'35'-2'262,"0"1"0,5 0 0,4 1 0,0 3-231,0 2 1,-1 3 0,6-1-279,-4-3 1,6-2 0,2 0 0,-2 1 0,-6 3 223,7 4 1,-6 4 0,-3 4-713,-3 3 1,-4 5-1,-18 0 735,-36 12 0,-17 0 0,6 0 0,0-4 0,7-14 0,1 0 0</inkml:trace>
  <inkml:trace contextRef="#ctx0" brushRef="#br0" timeOffset="46776">11940 8564 16336,'-19'-16'3276,"1"2"-2362,15 14-623,0 0 1619,2 0-1333,8-1-297,14-5-213,17-4-27,5 1-24,-10 2 1,4 0 2,10 0 1,1 0-1659,-7 2 1,2 0 1596,-4 2 0,1-1 0,-3 2 16,-4 1 1,-1 1 27,5 0 1,3 0-1122,5 0 0,3 0 1121,-15 0 0,1 0 0,1 0-481,6 0 0,2 0 0,-1 0 492,-2 0 0,-2 0 0,1 0 37,-2 0 0,1 0 1,-4-1-51,0 1 0,-2 0 26,-1 0 1,-3-1-21,-4 1 1556,24-2-1551,-14 1 84,5-2 0,4 0-61,-7 1 0,0 1-40,6-2 0,1 1 6,-3 1 0,-1 1 1120,2 0 1,-4 0-1121,5 0 0,-12 0 0,-5 0 0,-10 0 11,11 0 23,-9 0 3242,20 0-3127,-14 0-98,11 0 66,-5 0 46,-1 0-29,4 0-72,-1 0-29,17 0 96,-9 0-11,10 0-3314,-21 0 3202,-12 0-1856,-9 0 1451,-7 0-2878,7 0 0,3-3 2475,10 0 0,-8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1:02.5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1312 7409 19232,'5'-23'280,"3"-2"-230,9-8 1,2-1-54,-8 12 1,2-1-1091,3-7 1,2-3 0,2 1 748,-1 4 1,2 0-1,0 1 50,2-3 1,1 0 0,1 0 294,5-3 1,2-1 0,0 0 24,1 0 0,1 1 1,-1-2-8,-6 6 1,0-1-1,0-1 1,0 0-443,-2 2 0,0-1 0,-1 0 0,0-1 423,0 0 0,0-2 0,-1 2 0,-1 0-379,0-1 0,0 2 0,-1 0 379,-1 1 0,0 0 0,-2 2 14,3-2 0,-1 1 61,-5 3 1,-2 2-150,-3 2 242,-7 10 763,-3 8-1234,-6 5 79,-24 20 109,3-4 1,-2 2 24,-3 2 0,0 1 112,-2 0 1,4-4 78,2-1 1416,13-11-1584,16-10-847,25-32 606,-6 15 0,1-1 1350,3-7 0,3 0-1138,-1 7 1,2 0 0,-2 3 1733,-3 0 0,-1 3-1603,4-2 1,-3 2-24,-5 3-46,-14 11 28,-3 0-201,0 1-28,-2 4 269,-7 12 134,-2 8-1702,3 3 0,4 1 1624,19 12-1729,-3-13 1,4-3 1464,9-6 1,0-5-1,5 3 1,-9-3-1</inkml:trace>
  <inkml:trace contextRef="#ctx0" brushRef="#br0" timeOffset="1955">12219 6192 5935,'0'0'0</inkml:trace>
  <inkml:trace contextRef="#ctx0" brushRef="#br0" timeOffset="11892">2593 8440 16236,'49'1'74,"0"0"0,0-1 1,0 1-1,0 0 1,0-1-1,0 1 1,-1 0-1,1-1 1,0 1-1,0 0 1,0-1-1,0 1 1,0 0-1,0-1 1,-1 1-1,1 0 0,0 0 1,0-1-1,0 1 1,0 0-1,0-1 1,0 1-1,-1 0 1,1-1-1,0 1 1,0 0-1,0-1 1,0 1-1,0 0 1,0-1-1,-1 1 1,1 0-1,0 0 0,0-1 1,11 1-1,-7-1 1,-5 0-1,-4 0 1,-2 0-1,0 1 1,2-1-1,4 0 1,5 0-1,7 1-128,-23-1 0,2 1 1,3-1-1,3 1 1,2 0-1,3 0 1,2-1-1,1 1 1,3 0-1,0 0 1,2 0-1,1 0 1,1 0-1,0 1 1,0-1-1,1 0 1,0 0-1,-1 0 1,0 0-1,-1 0 1,0 0-1,-2 0 0,-1 0 1,-2 0-1,-2 0 1,-1 0-1,-3 0 1,-2-1-1,-3 1 1,-3-1-1,-2 1 1,-4-1-1,-4 0 1,-3 0-1,-4 0 65,30 0 0,-15-2 1,-4 1-10,4 1 1,1-1-362,7 0 0,6 1 0,-4-1 359,-3 1 0,-3 0 370,-7 0 0,0 0 1,0 0-366,9 0 1,-2 0 5,-2-1 1,1-1-11,-5 1 1,3-1 0,0 1-2,1-1 0,1 0 0,0 0 3,-1 0 1,0 1 0,0-1 14,5 0 1,1-1 0,-2 1-10,-6-1 1,-1 0-1,4-1 11,0 0 0,6-1 1,2-1-1,0 0 0,-2 2-316,-3 0 1,-1 0-1,0 1 1,0 0-1,1 0 295,3-2 0,0 1 0,1-1 0,0 1 0,-1 0-88,-1 2 1,0 0 0,0 1 0,0 1 0,-2-1 98,7 0 0,-2 1 0,1 0 0,0 0 257,-7-1 0,2 0 0,-1 0 0,0 0 0,0 1-267,5-1 0,-1 0 0,-1 0 0,-1 0 488,-6-1 0,-1 0 0,-2 0 0,-3 0-505,12-1 0,0 1 21,-1 0 0,3 0 0,1 1-6,-12 0 1,1 1-1,0-1 1,2 1 354,3-1 1,3 1 0,1-1 0,-1 1 0,-2 0-350,3 0 0,-2 0 0,0 0 1,3 0-275,-5-1 0,3-1 0,1 0 0,0-1 0,-2 1 0,-2 0 270,4 0 0,-4 1 0,1-1 0,3 0 0,-2 0 0,4-1 0,1 0 0,0 0 0,-1 1 0,-4 0-492,7 0 0,-3 0 0,-1 1 0,2 0 493,-4 1 0,1-1 0,1 1 0,1-1 1,-1 1-267,0 0 0,2 0 0,-1 0 1,-2 0-1,-2 0 258,-3 0 0,-2 0 0,-2 0 0,4 0 18,-1 0 0,3 0 0,1 0 0,-1 0 0,-2 0-15,1 0 0,-2 0 0,0 0 0,0 0 341,3 0 1,0 0 0,0 0 0,-1 0-338,-3 0 0,-1 0 0,0 0 0,1 0 513,4 0 0,0-1 1,0 1-1,-3 1-515,-2 0 0,-3 1 1,2-1 1,1 0 0,3 1 0,0-1 0,0 1 525,-1 0 1,0 1 0,0 0 0,1 0-533,1 0 0,0-1 0,0 1 0,2 0-399,-5-1 0,0 0 0,2 1 0,0-1 0,0 1 399,5 0 0,1 0 1,0 1-1,1 0 0,-1 0-330,-5 0 0,-1 1 0,1 0 0,0 0 0,0 0 0,-2 0 336,7 1 0,-2 0 0,1 0 0,-2 0 0,0 1 1,-3-1 0,1 1 0,-1 0 0,-3 0 0,-3 0 0,3 0 0,-4 0 0,1 1 11,7 1 0,2 0 0,0 0-15,-2 0 1,-1-1-1,1 0 76,-1 1 0,0-1 0,2 1-72,-1-1 0,3 0 0,0 0 0,-5-1 3,9 2 0,-2-2 8,-3 0 0,3 0 0,-1-1-11,-5-1 0,-1-1 0,-1 0 2,-4 0 0,-1-1 0,4 1 7,7 1 1,5 0 0,1 1 0,-3 0-106,-10-1 0,-3 1 0,1-1 0,1 0 96,2 1 0,2 0 0,1 0 0,-1 0 0,-5 0 22,4 0 1,-4 0-1,0 0 4,3 0 0,1-1 1,-5 0 124,-7-2 0,0-1-127,10 0 1,5 0-1,-5-1 1013,-11 0 1,-1-1-1044,20 0 1,0 0 8,-13 1 0,-5 1-194,2-1-222,-15-23 0,-19 17 1,-20-20-1</inkml:trace>
  <inkml:trace contextRef="#ctx0" brushRef="#br0" timeOffset="15392">2725 10871 14488,'32'0'1092,"1"-4"0,10-1 0,2-1-521,1 0 1,2-2-1,3 0 1,1 1-1061,-9 2 0,0 0 0,2 0 0,1 0 0,-1 1 0,0-1 490,0 0 1,1 0 0,0 0 0,-1 0 0,-2 1 0,-1 0 13,5 1 1,-3 1-1,0 0 1,2 1 37,-1 1 1,0 1 0,2 0 0,0 0-1,0 0-307,-3-1 0,-1 1 0,0-1 0,3 0 0,4 1 317,-7-1 0,2 1 1,3-1-1,2 1 1,1 0-1,2-1 1,-1 0-1,1 1 1,0-2-131,-6 1 0,2-1 1,0 0-1,0 0 0,1-1 1,0 1-1,1 0 1,-1-1-1,0 1 0,0 0 1,-1 0 98,0 0 1,-1 1 0,-1-1-1,1 1 1,0 0 0,-1 0-1,1-1 1,0 1 0,0 0-1,1-1 1,1 1-67,-5-1 0,1 0 1,1 0-1,0 0 1,1-1-1,0 1 1,-1 0-1,1 0 1,-1 0-1,-1-1 1,-1 1-1,-1 1 1,-1-1 67,6 1 1,0-1 0,-2 1 0,-1 0 0,-1 0 0,0 0 0,0 0 0,0 0 0,0 0-85,5 0 0,-2 0 1,0 1-1,0-1 0,0 0 1,0 0-1,2 0 0,0-1 84,-3 0 1,0 1 0,2-1 0,1-1 0,0 1-1,-1 0 1,0-1 0,-2 1 0,-1 0 0,-3 0-42,11-1 0,-4 1 0,-2-1 0,0 1 0,1-1 0,1 0 22,-5 1 0,2-1 1,1-1-1,0 1 1,-1 0-1,-1 0 1,-3 0-1,-4 0-15,8-1 0,-4 1 0,-3 0 0,0 0 16,0 0 1,0 0 0,-2 0 0,-2 0-3,11 0 0,0 0-97,-10 0 1,3 0 0,0 1-1,-4-1 108,6 1 1,0-1-12,-2-1 0,7 1 0,0-1 0,-5 0 33,6 0 1,0-1-38,-7 1 0,5-2 0,4 1 1,-1-1-1,-3 0 6,-1 0 1,-1 1 0,0-1 0,2 1-15,1-1 0,1-1 1,3 1-1,-1 0 0,1 0-4,-10 2 0,2 0 0,-1-1 0,0 1 1,0 1-1,-1-1 116,3 1 1,-1-1 0,0 1-1,1 0 1,-1 0-113,3 1 0,0 0 1,0 0-1,-1 0 0,0 1-2,-3-1 0,0 1 0,-1 0 0,-1 0 0,-1 0 8,3 0 1,-2 0-1,0 1 1,-1-1-9,12 1 0,-2 0 0,0 0 440,0 0 0,-1 2 1,-3-2-440,-10 1 1,-2-1 0,5 0-1,0 0 0,4 0 0,2 1 1,1-1-1,-2 0 308,5-1 1,-1 0 0,-1 1-1,1-1-309,0 0 0,-1 1 0,1-1 0,2 1-6,-8-1 1,3 0-1,0 0 1,1 0-1,-3 0 1,-2 0 6,0 0 0,-3 0 1,0 0-1,1 1 0,7-1 1,1 0-1,0 0 1,-1 1 225,-4-1 0,-1 1 0,0-1 0,-2 1-227,4-1 0,-2 1 0,0 0 1,0-1 1,-1 0 0,3 1 583,1-1 1,3 1 0,0 0 0,-6 0-586,4-1 0,2 1-458,-7-1 0,8 1 0,4 0 0,0-1 0,-2 1 0,-9 0 456,-1 0 0,-5 0 1,4 0-5,0 0 0,5-1 1,3 1-1,0 0 1,-3 0-1,-5 1 262,6 0 0,-6 0 0,2 1-255,-3-1 0,0 0 1,1 0-1,1 1-528,2-1 1,1 1 0,0 0 0,1 0 537,0-1 0,-1 1 0,2-1 1,0 1-12,-4-1 0,0 1 0,1-1 0,0 1 0,0-1-237,-1 0 1,1 0-1,0 0 1,-1 0 0,-3 0 237,12 1 1,-4-1 0,2 1 294,-3 0 1,1-1 0,0 1 0,-4 0-297,-3-1 0,-3 1 0,1-1-471,8 1 0,1 0 0,-1 0 471,-9 0 0,-1 0 0,1 0 0,1 0 0,0 0 0,1 0-2,10 1 0,2 1 0,2 0 2,-7-2 0,1 1 0,0 0 0,2-1 3,-7 1 0,1-1 1,0 0-1,0 1 1,-2-2 62,3 1 1,-1 0-1,-1-1 1,-1 1-67,2-1 0,-1 0 0,2-1 285,-4 0 0,3 0 1,-1-1-1,-2 0-288,8 0 0,4 0-98,-11 0 0,8 1 1,3-1-1,1 0 0,-3 1 1,-7 0 55,3 0 0,-5 1 0,4 0 21,3 0 1,7 0-1,1 0 1,-3 1 0,-8 0 990,3 2 0,-4 0-1006,3 0 0,4 1 0,-3 0 1,-12-2 1,-2-1 0,3 2-330,7 0 1,4 0 0,3 1 0,0 1 306,-2-1 1,1 1 0,1 1-1,1-1 1,0 1 40,-5-2 0,1 1 1,0 0-1,0-1 1,0 1-1,-3 0 119,3 0 1,-1 0-1,-1 1 1,-2-1-1,-2 0-106,1-1 1,-3 1-1,-1-2 1,-4 1 8,12 1 0,-5-1-1,-6-1 1,0-1-3,13 3 0,2-2 1373,2-2 1,-3 0-1380,-15-1 1,3 0 5,11-1 0,6 0 0,-6-1 59,-15 1 0,0-1-126,12-1 0,6 0 0,-5 0 838,-1 1 1,-3-1-800,-7 0 0,1 0 0,0 0 22,12 0 1,1 1-3,-12 0 1,0 0-1,-2 0 2,2 0 1,-1 0 8,7 0 0,-1 1-6,-15 0 0,-1 0-11,14 1 0,3 2-398,4-1 0,5 0 416,-10-1 0,5-1 1,0 0-1,-3 0-1015,0 0 0,-2 0 0,0-1 1141,4 0 1,0-2 0,-6 0-137,-10-1 1,-6-1-337,-8-1-180,-2-5 1,-11 8 0,0-4 0</inkml:trace>
  <inkml:trace contextRef="#ctx0" brushRef="#br0" timeOffset="21390">9427 16435 19748,'22'-13'143,"0"-1"0,6-2 0,8-5 0,6-3 0,2-1 1,0 1-1,-2 2-690,-3 2 1,1 1 0,-1 1 0,1 0 0,2-1 0,2-2 304,-5 2 1,2-2 0,2-1 0,1 0 0,1 0 0,-1-1 0,1 1-1,-2 1 1,-1 2 92,5-3 1,-1 2 0,0 0 0,-1 1 0,0 1-1,-2 0 1,-1 0 160,-1 0 0,-1 1 0,-1 0 0,-1 1 1,-1-1-1,0 0-54,3-1 0,-2 0 0,1-1 0,-2 1 0,-1 1 57,4-2 1,-2 1-1,0 0 1,0 0-16,3 0 0,0-1 0,0 0 0,-1 2 20,6-2 1,-1 1-1,-3 1 0,-8 4 1,-2 1 0,-3 1 15,6-2 1,-7 1-43,-5-1-302,-3 1 22,-3 2 1513,-16 9-1815,-6 1-258,-22 6 695,1 0 2302,-23 7-2173,21-3 0,-3 0 1660,-3-1 0,-3 1-1629,-9 1 1,-2-2 54,3-3 1,1-1 24,5-1 1,3-3-157,-7-5-639,34-8-387,27 0 1,18-1 0,3 0 1061,2-2 0,4 0 0,1-1-485,-1 0 1,3-2 0,0 1 0,-4 2 558,-2 2 0,-3 1 0,-3 0 4,8-5 1,-13 4-14,-25 8-331,0 1 33,-4 3 477,-3 43 2224,0-6-2695,0-1 0,-1 1-1567,2 7 1825,0 1 0,0-25 0,0 0 0</inkml:trace>
  <inkml:trace contextRef="#ctx0" brushRef="#br0" timeOffset="42406">949 10429 12623,'18'-37'370,"-1"-1"1,6 2 0,4-5 0,3 2 0,-5 4-203,4 0 0,0 0-23,-5 7 1,2-3-1,2-3 1,0 1 0,-3 2 134,5-6 0,-2 1 0,1 0-268,-6 8 1,0 0 0,2-1 0,2-1-560,0 1 1,3-3 0,1 0 0,1-1 0,-1 2 0,-3 1 351,5-3 0,-3 1 1,0 2-1,1-2 238,5-4 1,2-1-1,-2 1 1,-5 5-743,1-4 0,-8 6-337,-8 4-1394,-30 26 1998,-24 19 1,-6 6 369,16-13 1,-2 1 83,-15 8 1,-5 3-1,8-16-154,14-20 1,12-8-401,32-9 0,14-3 1259,-9-2 1,7 2-696,9 9 0,12 2 1,2 3-1,-4 3 748,-5 2 1,-2 3-1,0 1-582,-2 0 0,1 1 0,-3 0-198,8-4 0,-7 2 0,-16 6 0,-16 33 2269,-8 2-3138,-5-3 1,-3 6 0,0-2-771,-1 1 1,-2-1 1380,-1-3 0,-1 2 1,1-6-1,-3 7 1,4-12-1</inkml:trace>
  <inkml:trace contextRef="#ctx0" brushRef="#br0" timeOffset="161887">12286 7247 20778,'-5'-35'294,"0"0"0,1 0 0,-3-8 0,-4 4-244,-11 4 1,-4 5-51,8 12 0,-3 2-26,-17-5 1,-4 3-12,11 8 1,-1 2-1057,-6 0 1,-3 1 0,1 1-237,-4 2 1,0 3 868,6 3 0,0 2 0,0 1 346,4 2 0,1 1 0,0 1 434,-4 4 0,-1 2 0,4 0-326,-2 0 1,3 1-23,-2 1 0,3-1 28,6-1 2274,-11 6-2280,-3 3 3282,6-3-3238,13-7 1,-1 2-64,1 0 0,0 1-3,-13 10 28,14-10 0,2-1-12,0 0-27,-18 16-1600,18-12 1,1 1 1438,1-1 0,1 3-935,3 16 1,4 4 1140,6-6 0,2-1-6,0 2 0,0-2 0,0-4 0,1-2 0,2 10 28,1 7 1106,-2-17 0,-1 1-1134,1 1 0,-2-1 0,0 18 31,0-16 0,0 3 184,4 4 1,2 1-99,1 2 1,2 0-55,-1-9 1,1 0-1,4-1-745,4-1 1,5 0 0,-2-2 745,3 2 1,1-2-192,5 3 0,1-4 253,-2-11 0,-1-4-76,14 3-47,-12-6 0,3 0 59,0-4 0,1-1 8,7-1 0,1-2-65,-5 0 1,0 0 1071,10-3 0,-1 0-1074,-15 1 0,-1-2 36,11 1 0,1-1 265,-12-2 1,0 0-213,8-3 1,0-4-1057,1-9 1,-2-3 1058,-6 2 0,-1-2 20,7-14 0,-4 0-109,-4-5-4,-13 17 1,-1 1 53,7-9-5,-1-2 66,4-6-81,-10 9 1,0-2-15,2-5 1,-1-2 23,-2 5 1,1-3 0,-1 0 10,0 1 1,0-1 0,0 2-41,1-7 0,-1 2 1157,1-1 0,-1 0-1135,-4 2 0,0 1-242,-1 7 0,-2-3 158,-5-6 0,-1-10 0,-2 1 0,0 8 11,-2 8 1,-1 1-257,0-4 0,-2-5 1,0 2-1,-2 11-588,-8 8-2399,-10 15 2457,11 15 1,3 6 0,8-8 0</inkml:trace>
  <inkml:trace contextRef="#ctx0" brushRef="#br0" timeOffset="167058">14480 6649 15412,'-35'-2'-13,"0"-1"0,0 1 1,-14-1-1,3 3-9,19 3 0,-1 3-798,-6 5 1,-8 4 0,-1 1 0,1 0 234,7-3 0,2 0 1,-1 1-1,-5 1 585,0 0 1,-4 3 0,-3 1 0,-1 0 0,0 1 0,3-2 0,3-1-228,1 0 0,2-1 1,2-1-1,0 1 0,1-1 227,-11 4 0,-1 1 0,3-1 0,6-3 502,-2 1 1,15-5-710,22-10-1759,10-10-370,30-21 1571,-3 8 1,5-1 691,-6 2 0,3-1 0,-2 0 256,-4 0 0,-1 1 1,-2-1 126,6-4 1,-8-1 501,-12-19-666,-18 19-219,-15 9 180,-3 27 2441,-6 6-1980,7 8 1,1 7 170,-4 11 1,1 1 898,3-12 0,7-1-79,13 5 0,13-7-3198,15-20 1,12-8 1420,0 5 0,7 0 1,1 0-1,-6-1 1,3-2-1,-2 1 0,-4 3 1,1 0-1,-1 1 1</inkml:trace>
  <inkml:trace contextRef="#ctx0" brushRef="#br0" timeOffset="171544">17689 6583 21511,'-9'-11'-565,"-1"26"817,2 34-216,5-22 1,0 1-1676,-1 10 1,3 0 1288,4-10 0,9-4-397,15-3 0,12-4 1,2-7-36,1-10 1,1-8-1,2-2 1171,-1-1 0,1-1 1,0-2-1,-4-2-1199,-2-6 0,-4-2 0,-6 14 905,4 35-926,-33 2 0,-7 8-262,0 11 1,0 7 0,2-6 545,4-10 1,2-3 0,-2 1 0,2-6 0,5-16 0</inkml:trace>
  <inkml:trace contextRef="#ctx0" brushRef="#br0" timeOffset="171975">18845 6411 15816,'-5'47'202,"1"0"1,-1-10 0,-1 4 0,-1 0-1,-1-1-802,0-3 1,-1-1 0,-1 1 0,1-1-221,0 2 1,0 0 0,0-1 0,0-1 638,-2 7 0,-1-1 0,3-9 0,-1-1 0,3-10 0</inkml:trace>
  <inkml:trace contextRef="#ctx0" brushRef="#br0" timeOffset="174128">18493 7149 10035,'0'0'0</inkml:trace>
  <inkml:trace contextRef="#ctx0" brushRef="#br0" timeOffset="175317">19335 6321 4694,'4'47'236,"0"0"0,0 0 0,0 0 0,-1-5 0,-1 0 0,0 1 0,0 1 0,-1 0-73,1 4 1,0 2 0,-1 0-1,0-1 1,0-2-71,-1 3 1,-1-1 0,0-3 0,1-3 445,-1 0 0,0-2 0,0-8-125,-3 6 1038,2-26-1290,12-48 1,6-20-300,-2 23 0,0-1 77,-2-2 0,0-3 1,2 7 1064,4 4 0,3 12-1072,6 24 0,2 8 1705,-7-6 0,0 2-1516,10 9 1,-4 1-112,-8 5-5,-11-9 156,-24-7-162,1-8-1639,-21-6 1,-2-2 982,1 2 1,6-3-1,4 1 1,15 4 0</inkml:trace>
  <inkml:trace contextRef="#ctx0" brushRef="#br0" timeOffset="175637">20307 7243 15143,'-36'14'-547,"1"0"1,1-2 0,5-3 0,6-6 0,6-3 0</inkml:trace>
  <inkml:trace contextRef="#ctx0" brushRef="#br0" timeOffset="175682">20182 6559 10888,'0'-31'-1093,"0"11"1,0 11 0</inkml:trace>
  <inkml:trace contextRef="#ctx0" brushRef="#br0" timeOffset="176113">20396 6020 10567,'0'0'0</inkml:trace>
  <inkml:trace contextRef="#ctx0" brushRef="#br0" timeOffset="176450">21022 5994 14051,'5'41'-274,"0"1"1,0-1 0,0 0 0,-7-2 0,-2 5 0,-2 4 0,-2 2 0,-1 1 0,0-1 0,1-2 0,0-5 0,1-5 84,1 4 1,0-7 0,0 0 0,-2 4-1,-1 4 1,-2 9 0,-2 4 0,0-1-1,1-6 1,1-11 0,2-15 0,0-14-1</inkml:trace>
  <inkml:trace contextRef="#ctx0" brushRef="#br0" timeOffset="176484">21365 5962 4078,'-9'47'0,"0"-1"0,1 1 0,-1 0 0,0 0 0,0 0 0,0 0 0,1 0 0,-1 0 0,0 0 0,0 0 0,0-1 0,1 1 0,-1 0 0,0 0 0,0 0 0,1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1:52.0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5182 9553 24015,'33'-11'551,"-1"0"0,-7 5 0,1-1-434,12-3 1,2 1 11,-7 5 0,2 1 44,6-1 1,5-1 0,1 1-1267,-3 0 1,1 0 0,4 0 748,-7 0 1,2 0-1,2 0 1,1-1 0,-2 1 368,0 0 1,0-1 0,-1 1 0,1 0-1,0-1-240,0 1 1,0-1 0,0 0 0,-1 1 0,0-1 215,6 0 0,-1 0 1,-1 1-1,-1-1-110,-8 1 1,-1 0 0,-1 0-1,3 0 119,-1 0 0,2 0 0,1 0 0,0 0 1,-1 0-146,1 0 0,-2 0 0,2 0 0,1 1 0,2-1 136,-1 1 1,4-1-1,1 1 1,1-1 0,0 1-1,-2 0 1,-2 0 8,6 0 0,-3 0 0,-1 1 0,1 0 0,2 0-10,-7 0 1,2 1 0,2-1 0,0 1 0,-2 0 0,-2 0 0,-4 0-1,3 0 0,-3 0 0,-2 0 0,1 0 0,7 0 0,1 0 0,-1 0 0,-5-1 0,7 0 0,0-1 305,-3 1 1,4-1-1,0 1-305,-12 0 0,0 0 0,1 0 0,4 0 0,-1 0 0,5 0 0,2-1 0,-1 1 0,0 0 0,-5 0 1,1 0 1,-4 0-1,1 1 1,3-1 3,3 1 1,4-2-1,2 1 1,0 0 0,-2 0-1,-6 0 3,-2 0 1,-4 1-1,0-1 1,3 1-17,1-1 1,3 1-1,2-1 1,0 0-1,-1 0 1,-3 0 7,7 0 0,-3 0 0,-1 1 0,-1-1 407,-1 0 1,-1 0 0,0 1 0,-2-1-406,5 0 0,-1 0 0,1 0-1,-8 1 0,-1-1 1,2 0-1,3 1-10,-1 0 1,4 1 0,1-1 0,1 1 0,-1-1 0,-3 1 15,9-1 0,-3 0 0,-1 0 0,3 0 71,-5 1 0,3 0 1,0 0-1,-1 0 1,-5 0-68,7 0 0,-5 0 0,3 0-21,-4 0 0,3 0 1,1 0-1,2 0 9,-6 0 0,1 0 0,1 0 0,2 0 0,0 0 1,1 0-250,-3 0 0,2 0 0,1 0 0,0 0 0,0 0 0,-2 0 0,-2 0 250,8 0 0,-3 0 0,-1 0 0,-1 0 0,0 0 212,-1 0 1,1 0 0,-2 0-1,-2 0 1,-5 0-208,9 0 1,-2 0-4,-2 0 0,2 0 0,2 0 9,-3 0 0,2 0 0,1 0 1,-3 0-11,-6 0 0,-2 0 1,0 0-1,3 0-6,5 0 1,4 0-1,1 1 1,-1-1 0,-1 1-3,2 0 0,-1 0 0,0 0 0,0 0 8,-8-1 0,0 1 0,0-1 0,0 1 0,1 0-1,0-1 0,1 1 0,1 0 0,-1 0 0,0 0 4,2 0 1,0-1-1,0 1 1,-1 0 0,-3 0-3,0 0 1,-2 0 0,-1-1 0,3 1-299,1 0 1,2 0-1,1 0 1,-3 0-1,-4-1 298,-1 1 0,-5 0 0,0-1-193,10 0 0,-4 0 224,11 0 1300,-13 0-1336,-9 0 1,3-1-1,4 0 0,4 0-14,-3 1 0,2-1 1,-1 1 13,10-1 0,2 0-7,-5 2 0,5 0 1,0 1-1,-5-1 1005,6 2 1,2-1-996,-13 1 0,6 0 0,1 0 0,-1 1 0,-6-2 993,-2 1 0,-5 0 0,2 0-989,12 1 0,3 0 0,0-1-700,-5 0 1,0-2 0,1 1 695,-6 0 0,1 1 0,1-1 0,0 1 1,5 0 1,1 0-1,0 0 1,0 0-59,0 1 0,0 0 0,0 0 0,-4 0 163,2-1 0,-4 1 1,-1 0-20,13 1 0,-7-2-54,-4 0-2066,6 2 1988,-26-3-1971,3 1-1261,-19-2 0,-12 6 2457,-10 7 1,5-6 0,-2 4 0</inkml:trace>
  <inkml:trace contextRef="#ctx0" brushRef="#br0" timeOffset="2615">15042 6327 18655,'27'14'164,"0"0"0,-2 7 0,5 7 0,3 5 0,0 2 0,-2-2 1,-3-3-109,5 5 0,-4-2 0,3 6-301,-5-9 0,3 6 0,2 2 1,1 1-1,-2 0 0,-3-4 0,-4-5 256,0 3 0,-5-4 1,3 3-762,5 7 0,3 5 0,1 0 0,-5-7 828,1-1 1,-2-3 57,-1 2 0,0 3 1,-5-20-671,-6-26 102,-22-21 1,-11-9-221,3 7 0,-2-1 0,-2 0 551,-4-3 0,-3 1 1,-2 4-493,-3 3 0,-3 4 0,3 14 534,-12 28 0,8 15 791,20-12 0,7 4-388,2 22 0,14-3 3,15-24 1,11-8 105,13-7 1,9-8 0,-5-1 223,-5-1 0,1-3-677,-6 2 0,5 0 0,0-3 0,-4-8-415,-3-10 1,-2-9 0,-3-2-1,-5 5-1204,3-3 1,-4-1 525,0-5 1,0-4 0,-17 10 462,-31 11 1,-9 21 0,15 3 0</inkml:trace>
  <inkml:trace contextRef="#ctx0" brushRef="#br0" timeOffset="11141">3266 13519 14897,'32'-14'348,"0"0"0,0-1 0,8-1 1,5-2-1,1-1 0,0 1-138,-8 3 1,0 1 0,0-1-1,1 0 1,1 0-867,5-3 1,2 0-1,0-1 1,-1 1 0,0-1 347,-6 3 1,-1 0-1,-1 0 1,0 0 0,1-1 471,2-1 0,1-1 0,-1 0 0,0-1 1,0 1-114,-3 0 1,0 0-1,-1 0 1,1 0-1,1-2-188,1 0 0,2-1 0,1-1 0,0 0 0,-1 0 0,0 0 145,-4 1 0,0-1 1,0 1-1,-1 0 1,-2 0-1,-1 2-69,5-5 1,-2 1-1,-2 0 1,0 1-2,6-6 0,-1 1 1,-3 2-236,5-1 0,-3 3 42,-5 3 0,-1 2 682,-4 4 1,-6 4-725,-9 5 1171,-14 6-1967,0 0 1,0 0 0</inkml:trace>
  <inkml:trace contextRef="#ctx0" brushRef="#br0" timeOffset="11966">5354 12188 19804,'37'-14'16,"-18"35"0,2 19 1,-1 9-1,-1-2 0,-3-11 1,-1-10-1,-2 0 0,2 15 1,-1 0-1,0-1 1,0 1-1,1 0 0</inkml:trace>
  <inkml:trace contextRef="#ctx0" brushRef="#br0" timeOffset="19230">11024 13068 14650,'31'-19'243,"0"-1"1,0 0 0,3 1 0,4-2 0,1 1-1,-1 1-1063,-2 2 1,1 1 0,0-1 0,0 1 699,-2 0 0,1 1 1,0-1-1,3-1 359,-2-1 0,4-3 0,1 0 0,-1 0 0,-2 0 0,-5 4-554,2-3 1,-5 3 0,3-2 329,7-4 1,4-3-1,1 1 1,-4 1 250,-2 2 1,-3 0-1,-1 2-248,-3 1 1,0 1 0,-1 0-659,13-7 1,-4 2 765,-16 9 0,-7 3-434,-10 1-1154,-53 6 1645,11 3 1,-6 0 0,-2 2-306,5 1 0,-2 2 1,0 0-1,2-1 184,-8-1 1,2-1 0,3 2-335,-10 6 1,15-1 2198,29-5-2140,14-2 3489,28-2-3076,5-3-200,1-1 0,4-2-9,-2-2 1,0 0-12,0-1 1,2 1 15,-6-1 0,2-1 1,-3 2 3,-2-1 0,0 0-982,6-3 1,4-2 0,-6 2 1717,-11 3 1,-3 1-1304,10-6 1,-9 9 970,-27 18-617,-15 13 213,-1 4 0,0 2 0,-1-4 0,-2 12 0</inkml:trace>
  <inkml:trace contextRef="#ctx0" brushRef="#br0" timeOffset="23047">8854 14945 19283,'28'-2'1338,"9"-3"0,4-1-1116,-10 2 0,1 0-1315,1-1 1,2-1 0,1 1 557,-2 0 0,1 1 0,-1 0 925,-1 0 1,0 0-1,0 0-377,3 0 0,0 1 0,2 0-431,7-1 0,2 0 1,1 0 454,-11 1 1,1 0 0,0 1 0,2-1-295,0 1 1,2-1 0,1 1 0,0 0 0,-1 0 267,8-1 0,-1 1 1,1 0-1,1 0 22,-7 1 1,1 0 0,0 0-1,1 0 1,-1 1 13,1 0 0,1 0 0,0 1 0,-1 0 0,-2 0-255,5 1 0,-2 0 0,-1 1 0,0-1 216,-2 1 0,0 0 1,-1 0-1,-2 0 332,0 3 0,-1 0 0,-3 0-326,10 1 0,-2 0-11,0 0 0,0-1 6,-9-1 0,2 0 1,-2-1-5,13 1 1,0-1-4,-17-1 0,0 0 0,4 0 267,7 1 0,6-1 0,-1 1 0,-4-1-269,-7-1 0,-3 0 0,4 1 11,8 0 0,5 1 0,1-1 1,-3 0-12,-2 0 0,-2-1 0,2 0-3,-7 1 0,2 1 0,0-1 0,-1 1 691,6-1 0,-1 0 0,-2 1-688,-8-1 0,-3 1 0,-1 0 3,4-1 0,-4 0 3069,-3 1-3072,-2-1-3072,-10-1 3078,10 0 628,-6-2-629,13 2 1,0-1 27,-9 0-33,0 0 0,2-1 0,13 0 1638,-13 0 0,0 0-1639,0 0-206,-7 0-1412,-19 0 1619,-6-2 0,4 1 0,-4-2 0</inkml:trace>
  <inkml:trace contextRef="#ctx0" brushRef="#br0" timeOffset="25227">17945 14691 17664,'37'-3'409,"0"0"1,-4 3-1,7 2 1,5 1-1,4 0 1,1 1 0,-1-1-1,0 1-819,-6-1 0,1 0 1,0 0-1,1 0 1,0 0-1,1 0 0,1 0 1,1 0 409,-3 1 1,1-1 0,1 0 0,0 1 0,1-1 0,1 1 0,-1-1 0,1 0 0,0-1 0,0 1-25,-4-2 0,2 1 1,0-1-1,1 0 1,0 0-1,-1 0 0,0-1 1,-2 0-1,0 1 1,-3-1-1,-2-1 49,11 1 0,-3-1 0,-3-1 1,-1 1-1,1-1 0,2 0-83,-2 1 1,2-1 0,0 0 0,0-1 0,-1 1 0,-2 0 0,-1 0 54,2 0 1,-2-1 0,-2 1 0,-1 0 0,1 1 7,4-1 1,-1 1-1,0 0 1,2 0-9,-5 0 1,2 1 0,0-1 0,0 1 0,-1-1 0,6 1 1,0-1 0,-1 0-1,-1 1 2,-5-1 0,-1 1 0,-1 1 0,-1-1-4,2-1 1,-1 1-1,0 1 7,2 0 1,0 0 0,-2 1-32,11 2 0,-3 0 5,-5 0 1,-2-1 22,-7 2 0,-7-1 6,-15-1 1511,-2 0-1523,3 2 12,-5-3-6,-3 1-45,-4-3-2173,0 0 2218,-6 0 0,4 0 0,-5 0 0</inkml:trace>
  <inkml:trace contextRef="#ctx0" brushRef="#br0" timeOffset="26364">27960 14883 10317,'41'-3'297,"-1"0"1,1 0 0,0 0 0,-2 1 0,4 0 0,4 0 0,2 1 0,0-1-1,-1 1 1,-3 0 0,-3 0 145,1 0 1,-4 0 0,-1 0 0,2 0 0,6 0-374,-6 1 1,4-1-1,3 1 1,2 0-1,1-1 1,1 1-1,0 0 1,-2-1 0,-1 1-1,-3 0-13,7 0 1,-1 0-1,-2 0 1,-1 0 0,0 0-1,-1 0 1,0 0-33,4 0 0,-1 0 0,-1 0 1,0 0-1,0 0 0,-1 0-9,0 0 1,0 0 0,1 1 0,-3-1 0,-3 1 0,-6 0 384,1 0 0,-5 0 0,-1 0-359,11 1 0,0 1-9,3 1 1,1 0-20,-2-1 0,-1 1-11,-6 0 0,1-1-212,9 2 1,-2 0 213,-2-1 751,-16-1 0,-3 0-762,-7 0-95,-13-2 6,-5 1-3182,0-2 2972,-44-10 0,32 8 0,-32-9 0</inkml:trace>
  <inkml:trace contextRef="#ctx0" brushRef="#br0" timeOffset="28730">8226 17348 20140,'28'-38'104,"-1"1"0,1-1 0,0 1 0,0 0 1,-1-1-1,1 1 0,0-1 0,0 1 0,-1 0 1,1-1-1,0 1 0,0 0 0,-1-1 1,4-1-1,-6 8 0,-1 1 0,2-2 0,5-7-323,-8 8 1,3-3-1,3-5 1,2-3-1,2-2 1,1-2-1,1 0 1,-1-1-1,0 1 1,0 2 0,-3 2-1,-1 3 1,-3 4-1,-3 5 1,-4 5-550,12-11 0,-6 10 0,2-3 766,3-4 1,3-3-1,0 0 1,-3 3 403,2-1 0,-3 2 0,-1 1-400,-5 6 0,-1 0 0,-2 1 459,6-6 0,-4 4-422,-6 2 6,-5 4-45,-3 5-499,-6 6-297,-10 4 640,-4 7 60,-14 5-1060,-9 11 0,-3 3 1153,12-8 1,-1 2 0,-9 6 0,-4 4 0,1 0-127,6-2 0,2 1 1,0 0-18,2-3 0,1 0 1,1 0-600,-13 13 1,13-9 435,24-22 965,24-25 1,15-14-755,-10 10 0,2-1 860,5-4 1,3-4 0,-3 5-802,-8 11 0,-1 1-181,10-5 1,-2 3 214,0 7 1979,3 1-1677,-1 10-2842,14 2 2640,-24 6 0,0 4-1505,7 8 1,-4 4-230,-9 2 1,-3 1 982,-2-2 1,-3-1-1,-1 5 1,-9-22 0</inkml:trace>
  <inkml:trace contextRef="#ctx0" brushRef="#br0" timeOffset="42029">13921 12621 10293,'-49'6'80,"1"0"1,-1 0 0,6 1-1,1 2 1,-1 5 18,1 5 1,-1 6-1,0 2 1,3-1-81,5-3 1,3 0-1,-1 2 1,-2 1-465,3 0 1,-2 2-1,-2 1 1,1 1-1,1-1 1,3-3 57,0 2 1,2-2 0,2-1-1,0-1-76,-6 6 0,1-1 0,7-6 0,3 2 0,38-41 1</inkml:trace>
  <inkml:trace contextRef="#ctx0" brushRef="#br0" timeOffset="42250">13112 13052 10634,'-30'20'-92,"-1"1"0,-4 8-1547,16 1 1,11 1 212,37 1 19,-11-15 0,2-2-402,22 7 1699,-18 0 0,-20-10 0,-4-6 0</inkml:trace>
  <inkml:trace contextRef="#ctx0" brushRef="#br0" timeOffset="43489">17548 12910 14958,'-33'-23'-78,"13"58"156,28 4 1,10 7-46,-10-12 1,2 2-1,3 2-301,4-2 0,4 3 0,3 1 0,-1-2 0,-2-5 314,0-2 1,-2-3 0,2-1 171,8 15 0,2-1 0,-7-23-263,-5-52 173,-21-3 0,-7-8 1,-5 0-260,-3 4 0,-4 0 1,-3 3-878,1 0 1,-2 3 0,-2 14 786,-13 20 0,4 18-303,19 9 1,6 11 0,5 0 562,7 6 0,6 1 0,6-2-74,2-4 0,6-3 1,4-6 258,7-8 0,3-7 0,1-8-514,-3-9 0,0-8 1,-1-2 289,11-8 0,-5-5 372,-10-4 1,-7-4-944,-7 4 0,-5 0-1682,-6-18 2253,-21 2 0,5 26 0,-9 12 0</inkml:trace>
  <inkml:trace contextRef="#ctx0" brushRef="#br0" timeOffset="51523">19226 6351 17238,'-36'28'47,"0"0"1,0 0 0,7-4-1,1 2 1,-1 1 0,-2 4 36,2 0 1,-1 4 0,-2 2 0,1 1 0,0-1 0,1-2-741,1 0 1,1-1-1,1-1 1,-2 1 0,-1 2 385,1-3 1,-1 2 0,-2 0 0,0 1 0,0 0-1,1-1 1,1-2 368,-6 4 1,2 0 0,0-2 0,1-1 0,0 0-113,-2 2 1,1-1-1,1-1 1,1-2-387,-7 8 1,2-2 0,10-13 196,13-17-2049,5-27 1361,9-30 178,1 3 1,0-6 460,0 15 0,0-2 1,0-1-1,0 0 83,0-1 1,-1 0-1,1 0 1,0-1 308,0-2 0,-1-1 1,1 1-1,0 5-15,-1-21 0,-1 24-523,0 36 1749,0 33-997,2 2 0,0 15 0,1 5 1,-1 0-1,0-10-149,0-8 0,0-4 0,-1 3-126,1 5 1,0 6 0,0 2 0,-1-3-1,-3-7 303,-6 10 1,-5-7-31,-7 4 0,0-3 1094,6-11 1,0-2-815,-4-3 0,9-10-404,31-28 1,12-12-656,3 6 1,3 0 802,-8 0 1,2-1 0,3 1-1198,7 2 1,5 1 0,0 2 0,-6 1 350,5-2 1,-2 2 0,-3 1 0,3 0 0,-10 3 0,-3 0 0</inkml:trace>
  <inkml:trace contextRef="#ctx0" brushRef="#br0" timeOffset="55627">20532 7909 18078,'-40'6'1,"-1"0"0,6 2 0,-4 1 0,-3 2 1,-5 0 7,9-2 1,-4 0 0,-3 1 0,-2 1 0,0 0-1,-1-1 1,2 1 0,3-2-557,-6 3 1,3-2 0,0 1 0,0-1 0,-4 1 0,-5-1 367,14-2 1,-4-1 0,-3 1 0,-2 0 0,-2 1 0,-1-1 0,0-1 0,0 1-1,1-1 1,3 0 0,2 0 0,3-1 0,4-1 233,-8 1 1,5-1 0,3-1 0,1-1 0,-1 1-1,-2 0-339,-8 1 1,-5-1 0,-3 1 0,2-1 0,6 1 0,9-1 0,13-1-2667,6 3 2092,47-7 1,22-2 534,-13 1 1,4-1 0,2-1 0,2-4 275,1-3 0,3-4 0,1-2 0,-2 0 0,-2-1 496,-3 0 1,-1-1 0,-2-1-1,-1-1-102,4-1 0,0-2 1,-3 0-1,-8 1 875,-3-4 0,-10 4-1222,-12 9 773,-4 12-717,-29 17-66,-1 8 1,-6 7 287,0-1 1,-3 3-1,1-1-196,5-2 0,1-1 1,0 0 152,0 2 1,-1-1-1,6-2-171,4-4 1,5-4 36,-3 7 151,5-4 358,40-11-540,5-3 0,3 0-157,3 0 1,3 1-734,-5 1 1,4 0 0,1 2 0,-2 0 781,5 2 0,-1 0 0,-2 0 0,-4-1 0,-2-2 0,-2 1 0,3 1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5:06.0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5002 6671 18941,'21'6'81,"-2"7"1,3 5-32,3 10 0,3 4 4,3 2 0,2 3 1,1 1-42,-2-3 0,0 0 0,2 3-337,-5-8 0,1 2 0,1 0 0,0 0 1,-1-1 325,3 2 1,-2-1 0,1-1 0,-2 0-918,7 6 1,-2-1-1,-4-4 752,-1-6 1,-9-5-1026,-12-6 51,-54-35 95,2 5 0,-6-3 1045,6-1 1,-2-2 0,0 2-101,8 3 0,1 2 0,0-1 199,2-2 1,1-1 0,6 1 1644,-3-9-2609,6 4 1085,39 47 0,11 12-189,4 0 863,-3-2 1,6 7 0,1-4-872,-2-11 0,1-2 1,1-2-365,-1 2 0,1 0 0,0-1 351,0-2 0,-1-1 0,-1-2 62,7 1 1,-3-4 1033,12-2-499,-2-19-568,-25-12 1,-4-11-388,-7-13 0,-5-10 0,-2 3-1294,-5-1 1,-3 1 1091,1 11 1,-1 1 0,-4 8 0,-13 7 0,7 39 0</inkml:trace>
  <inkml:trace contextRef="#ctx0" brushRef="#br0" timeOffset="2936">4657 9008 16101,'28'13'496,"1"-1"1,-1 3 0,2 1-301,10 5 0,2 1-81,-12-5 1,1-1 0,0 0-24,10 4 1,2 1-28,-7-5 1,5 1 0,0 0 0,-3-1-64,1 0 0,-3-1 0,1 0-19,7 3 0,1 1 0,-2-1 2,-10-3 0,-2 0 0,-4 0 15,-3 1 0,-2 1 22,7 4 1,-2 1 5,9 9-117,-8-6 38,-14-16-66,-11-6-96,-2-2-829,-1-1 975,-8 1-3210,-10-2 3018,-7-3 0,-3-1-2133,-16-3 2186,14 0 1,-3-3 0,0 0-738,-7-1 0,1 1 713,6-2 0,2 2-1473,-14 5 1764,60 26 1049,6 4-998,14 9 803,-9-14 0,3-1-841,0-3 1,2 0 0,0-1 1096,6 3 0,-1 0-1101,9 1 0,-1-4 1568,-12-8 0,-3-3-777,11 2-721,4-4 834,-28-3-4164,-13-12 3089,-18-11 0,-10-4-726,4 2 0,-2-1 0,0 1-635,-10-8 0,2 3 1158,2 2 1,7 9 0,15 18 0,16 10-1</inkml:trace>
  <inkml:trace contextRef="#ctx0" brushRef="#br0" timeOffset="4035">6063 10638 19675,'33'4'1842,"-4"0"-1674,5 0-87,-10-1 0,3 0-3,20 0 1,5 0-38,-16-1 1,1 0-1,1-1-10,0 1 1,1-1 0,-3 0 38,6 0 0,-4-1 185,-4 0 0,-3 0-1894,-5-1 1,0-1 1407,7 1 0,-1-1-1408,-4-1 1,-2-1 818,8-5 1,-7 4 0,-19 0 0</inkml:trace>
  <inkml:trace contextRef="#ctx0" brushRef="#br0" timeOffset="14526">6426 13004 18997,'26'-18'431,"1"6"0,7-2 1,1 2-1525,5 3 1,1 3 0,6 0 731,-9 0 0,3 1 0,3 0 0,2 0 1,0 1-1,0 1 226,-4 3 0,0 0 0,1 1 1,1 1-1,0 1 0,2-1 1,2-1 228,-5 0 1,3 0-1,1-1 1,2 1 0,0-1-1,0 0 1,-1 1 0,-1 0-1,-2 0 1,-2 0 116,8 1 0,-3 1 1,-2 0-1,-1-1 1,0 1-1,2-2-200,-3 0 0,2-1 0,0 0 1,-1-1-1,0 0 0,-3 0 0,-2 0 8,7-1 1,-4-1 0,-1 0 0,-1 0 22,-4-1 0,-2 0 0,2 0 0,3 0-279,3 0 0,3-1 0,3 1 0,2-1 0,-1 0 1,-1 0 262,0-1 0,-1 1 0,0-1 0,0 0 0,2 1 0,1 0 33,-6 0 1,2 1 0,1 0-1,0 0 1,1 0 0,-2 0 0,-1 0-1,-2 1-59,1-1 0,-4 0 0,-1 0 0,1 1 0,2 0 0,3 0-2,-3 1 0,3 1 1,2-1-1,2 1 1,2 0-1,-1 1 0,0-1 1,0 0-1,-2 1 1,-3 0 1,1-1 0,-2 1 0,-2 0 0,0 0 0,0 0 0,2 0 0,2 1 0,3-1-17,-8 1 0,3 0 1,2 0-1,2 0 0,1 1 1,1-1-1,1 1 1,0-1-1,-1 1 0,-1-1 1,-1 1-1,-2-1 0,-2 0 1,-3 0-1,9 1 1,-3-1 0,-2-1 0,-2 1 0,0 0 0,0 0 0,1 0 0,1 0-6,2 1 1,0 1 0,2-1 0,0 1 0,1-1-1,-2 1 1,-1-1 0,-1 0 0,-3 0 20,4-1 0,-1 0 0,-2-1 0,-1 1 0,-1-1 0,0 0 7,2 0 1,-1-1 0,0 1 0,1-1 0,4-1 6,-9 1 0,3 0 1,2-1-1,1 0 0,0 0 1,-1 0-1,0 0 0,-3 0-9,4-1 1,-2 0 0,-1 0 0,0-1 0,1 1 0,0 0-12,4 0 0,1 0 1,0 0-1,1 0 1,0 0-1,0 0 7,-4 1 0,0 0 0,1 0 0,0 0 0,-1 0 0,-2 0 0,-1 1 0,4-1 0,-3 1 0,-1 0 0,2 0 0,4-1 3,-9-1 1,4 1 0,1-1 0,2-1 0,1 1-1,0 0 1,-1-1 0,-1 1 0,-2 1 4,6-1 1,-3 0 0,1 1 0,-2 0 0,1 0 0,-1-1 0,1 0-361,3 0 1,0 0 0,1-1 0,-1 0-1,-1 0 1,-2 1 0,-2 0-305,4 1 1,0 0-1,-4 0 1,-5 1 0,-10-1 113,2-1 0,-23 1 0,-4-1 0</inkml:trace>
  <inkml:trace contextRef="#ctx0" brushRef="#br0" timeOffset="22297">23753 7233 16600,'47'2'118,"0"1"1,0-1 0,0 0-1,0 0 1,-3 4 0,0 0 0,0 1-1,1 1 1,1 2 0,0 1-529,-4 0 0,1 2 1,0 1-1,1 1 1,0 0-1,1 1 0,-2 0 1,1 0 158,-2 0 0,0 1 0,0 0 0,0 0 0,-1 1 0,1 0 0,1 0 0,-1 1 295,0 0 0,-1 0 0,1 0 0,-1 1 0,1 0 1,1 1-1,-1-1 0,0 1 0,1 0 16,-4-1 1,0-1 0,0 1 0,1-1 0,-1 1 0,1 0 0,0 1 0,0 0-1,2 2 1,0 0-15,-2 0 1,1 1-1,1 0 1,0 2-1,2 0 1,-1 1 0,0-1-1,1 1 1,-1 0-1,-1 0 1,0-1 0,-1 0-1,-2-1-110,5 3 1,-2-1-1,0 0 1,-1-1 0,-1 0-1,0 1 1,0-1-1,0 2 1,0 0 0,1 0 64,-1 1 1,1 1-1,1 1 1,1 0-1,-1 1 1,0-1-1,-1 1 1,-2-1-1,-2 0 1,-2-1 0,-3-1-3,6 8 0,-3-1 0,-4-1 0,-2 0 0,0 1 0,-1 1-96,0 0 0,-1 1 1,0 1-1,-2 0 1,-2-1-1,-2-1 97,1 9 0,-2-3 0,-3 1 0,0 1 359,-2 0 1,0 1 0,-2 1-1,-2 0-360,-2-6 0,-2 1 0,0 1 0,-1-1 0,0 0 6,0 6 1,0 0-1,-1-1 1,0 0 283,-1 0 0,0-1 0,-1 1 0,2 3-269,-1-7 1,1 4-1,0 2 1,0-2-1,0-2 1,0-7-21,0 1 0,1-5 0,1 6 4,0-5 1,2 6 0,0 4 0,2 3 0,-1 0 0,-1-1 0,-1-3 0,-3-4 466,-1 7 1,-3-5-1,-1 0 1,1 3-462,2-5 0,1 2 0,0 2 1,-1-1-1,-3-1 0,-3-2 9,-6 6 1,-4-2 0,-3-2 0,-3-1-1,-4 0 1,-3-1-1,-2 0 1,-4 2-61,3-6 1,-3 1-1,-3 1 1,0 0-1,1 0 1,1-2 40,-1 1 0,1-1 0,1 0 0,-1 0 0,-2 0 2,1-2 1,-1 1 0,-2 0 0,1 0 0,1-2 0,2-2 8,-5 3 0,2-2 0,1-1 1,2-1-1,-4 4 0,2-2 0,-1 1-11,6-5 0,-1 1 0,1-1 0,3-2 14,-7 11 0,3-3-11,6-4 0,2-2-799,6-6 1,4-2-1143,2-5-1339,2-3 0,8-18 2457,1-6 1,0 3 0,0 0 0</inkml:trace>
  <inkml:trace contextRef="#ctx0" brushRef="#br0" timeOffset="23664">19255 13860 17524,'25'-28'103,"0"-1"1,0 1-1,7-5 1,4-2 0,1 0-1,-2 3 22,3-1 0,-2 3 0,4-3-520,-10 8 1,3-2 0,1-1 0,0-1 0,0 1 0,-3 2 406,5-3 1,-2 1 0,0 0 0,0 0 2,3-2 0,0 0 1,0-1-1,-3 3 18,1-1 1,-2 2 0,-2 0 16,8-6 1,-4 2 464,-9 8 1,-4 3-522,-1-2-560,-30 14 213,-19 7 0,-13 7 231,7 0 0,-6 3 0,-4 1 0,1 0 0,3-1 50,1-2 1,3-1-1,-1 1 1,-1 1-43,-16 6 1,-7 3-1,10-3 1,24-12-49,27-8 128,25-9 0,20-3-46,-10 2 0,6-1 0,4-3 0,0 0 0,-2-2 119,-2-1 0,-1-2 0,1-2 0,-2 1 1,1 2-21,-2 2 0,1 1 0,-1 1 0,-2-1 0,-3 0-1,6-10 1,-4 0 0,-10 5-2421,-10 3 2284,-12 16 228,-2 3-995,-2 4 353,-7 4 453,-5 6 74,-4 4 1941,7-2-1454,17-4 610,17-14 0,13-11 0,1 0-949,6 0 0,2 1 0,0 2-149,-3 4 1,0 2-1,-3 9 120,-5 11 0,-2 7 0,-11 5-399,-19 12 0,-12 8 285,0-4 0,-3 6 0,-2-1 0,3-10 0,-6 12 0,1-8 0,-1-1 0</inkml:trace>
  <inkml:trace contextRef="#ctx0" brushRef="#br0" timeOffset="28630">16733 13660 16185,'14'-36'30,"1"0"0,3 5 1,5-4-1,0 2 0,-1 4-24,3 1 0,2 0 0,-1 2 1,4-6 0,2-2 0,0 2-1,-3 3-235,4-2 1,-3 3 0,1 0 229,-3 2 0,1-2 1,-1 1-1,-1 2 1,2-1 0,-2 2 0,1 0-27,4-4 1,1 0 0,-2 2 102,-1 1 1,0 0-100,-2 2 1,3-2 0,-3 1-25,4-5 0,-2 1 36,-5 4 1,-1 0 27,2-2 1,-2 0-126,0 0-1054,-29 17-348,-16 14 1,-11 9 1511,-9-2 0,-6 1 0,2 0-619,11-1 1,3 0 0,0-5 96,-16-5 0,18-8-1436,64-18 1893,-6 8 1,10-2-1,5-2 1,0 1 0,-6 2 4,2 1 1,-3 0 0,2 0 104,5-1 0,5-1 0,-2-1 0,-9 1 219,-6-5 1,-6 0 25,-8 2 0,-3 1-635,3-1 341,-15 18 1555,-9 24-1432,-7 26-776,7-21 1,1 2-634,1 9 1,4 1 1285,10-5 0,2-2 0,-1 9 0,14-15 0</inkml:trace>
  <inkml:trace contextRef="#ctx0" brushRef="#br0" timeOffset="39180">19527 6994 16986,'0'-42'11,"0"8"-128,-22 59 139,-4 7 0,-7 6-751,7-9 1,-2 3 0,-3 1-1,-1 0 756,4-5 0,-1 0 0,-1 1 0,-1 1 1,-1-1-1,-2 1-15,-2 0 0,-2 1 0,-1 0 0,-2 0 0,1-1 0,0 0 0,2-1-74,-1 0 0,0-1 1,1 0-1,0-2 1,0 0-1,0-2-113,-6 4 0,-1-1 1,1-2-1,2-3 1,4-6-1465,-15 2 1,11-19-1,21-25 1,8-10 1125,5 2 1,7-2 1201,5-11 1,6 17 974,13 63-1736,-14 0 1,-3 8-1,0 2 337,1 0 0,0 0 1,-3 1 224,-3 2 1,-1-1 0,0-7 556,6 2-1075,29-52 0,14-17-792,-16 11 1,3-1 0,1-1 0,-2 1 673,-1 1 1,-1 1 0,0-1-1,0 1 1,11-8 0,-1 1-1,-11 6 1,-10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6:02.9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2591 4191 20285,'31'2'649,"0"-1"1,10-1 0,6 1 0,1-2 0,-4 1-536,2-1 1,-2 0 0,1-1 0,4 1-65,-9 0 0,3 0 1,2 0-1,0 1 1,0-1-1,-2 0 1,-3 0 17,8-1 1,-4 0-1,0 0 1,7-2-434,-10 0 1,5 0 0,3-1 0,2 0 0,2-1 0,-2 1 0,-1-1 0,-3 1 0,-5 0 176,2 0 1,-5 1-1,-2 0 1,3-1-1,7 0 110,-9 1 0,4-1 0,4-1 0,4 0 1,1 0-1,2 0 0,1-1 0,-2 1 1,-1 0-1,-2 0 0,-4 0 0,-4 1 1,-6 1 100,14-2 1,-8 1 0,-3 0 0,6-1-24,1 1 0,5-1 0,2 0 0,0 0 0,-4 1 0,-5 0 157,6 0 0,-7 1 0,3-1-136,1 1 0,4-1 0,0 0 0,-1-1-250,-2 1 1,-1 0-1,1-1 1,6-1 244,-11 2 0,4-1 0,2-1 0,3 0 0,-1 0 0,0 0 0,-2 0 1,-4 1-53,0 0 0,-3 0 0,-1 1 1,0-1-1,0 1 0,3-1 36,2 0 0,1-1 0,1 0 0,1 0 0,0 1 0,-1-1 0,0 2 8,-3 0 0,0 1 0,0 0 0,-1 0 0,0 0 0,0 1 0,0 0 100,6 0 0,0 0 0,-1 0 0,0 1 0,0 0 0,-1-1-102,3 1 1,-1-1 0,-1 1-1,2-1 1,2 1 4,-5 0 0,3 1 0,1-1 1,0 1-1,0-1 0,-3 1 1,-4 0 7,7 0 1,-4 0-1,-1 0 1,5 0-5,-5 0 0,2 0 0,3 0 0,0 0 0,0 0 0,-2 0-7,-3 0 0,-1 1 1,-1-1-1,0 1 1,1-1-1,-1 1-3,1-1 1,0 0 0,-1 1-1,1-1 1,0 1 0,2-1-7,-4 2 0,1-1 0,1 0 0,1 1 1,-1 0-1,-1-1 0,-1 1 108,2 0 0,-1 0 1,0 0-1,-1-1 0,1 2 1,-1-1-107,0 0 1,0 1 0,1 0 0,-2 0 0,-1-1 0,-2 1 292,2-1 1,-2 1 0,-1-1 0,-2 0-295,7 1 0,-2-1 0,1 0-5,-6-1 1,2 0 0,0 0 0,2 0 275,-1 0 0,2 0 0,1-1 0,1 1 0,0 0-271,4 0 0,2 0 0,0-1 0,1 1 0,0 0-180,-5-1 1,2 1-1,0-1 1,-1 1 0,-1-1-1,-2 1 180,7-1 0,-1 0 0,-3 1 0,-1-1 11,5 0 0,-2 0 1,-1 0-10,-6-1 0,-1 1 0,-2-1 23,9 0 0,-1 0-25,-8 0 0,2 0 0,-2 1-15,-2-1 0,0 1 0,-2 0 6,13 0 1,-4 1 549,-15 0 1,-2 0-609,12 0-3210,7 3 2457,-20-5 1,12 5 0,-31-5 0</inkml:trace>
  <inkml:trace contextRef="#ctx0" brushRef="#br0" timeOffset="7066">2195 5101 17305,'-7'38'633,"3"-4"0,0 11 0,0 3 0,1-3-1002,1 0 0,1-2 0,0 4 499,-1-2 0,-1 5 0,1 2 0,0-1 0,1-3-742,1-5 0,2-2 1,-1 0-1,1 1 750,-1 0 0,1 0 0,0 2 0,-1-1 0,1-2-60,0 3 0,-1-2 1,1-1-1,0 2-335,0 5 1,0 2-1,0-2 1,-1-4 259,-1-3 1,0-5 0,0-2 1,0 5 1,0-4 84,0 1-403,0-18 974,-1-9 1125,-3-28-1876,-4-16 1,0-9 688,2 10 0,0-3 0,0 0-663,-1-7 1,-1-2-1,0-1-50,2 6 1,-1-1 0,1-1 0,1 4 51,-1 2 1,2 2-1,-1-1-43,0-10 1,-1-2-1,2 4-88,1 3 0,1 1-1102,1-8 0,0 3 1244,1 18 1,0 0-104,0-9 0,0 1-485,0-13 577,0 21 1,0 0 58,0 1 1,0 1-1232,0-14 1133,0 17-235,0 9 1198,0 12-924,0 39 2330,-1-6-2265,-1 13 0,0 5 67,-1-6 0,-1 3-37,2-11 1,0 3 0,0 0-1,0-2-29,0-2 0,0-1 0,0 1 1088,1 5 0,0 1 0,0-4-1006,1-7-1,0-2 19,0 9 0,0 1-40,0-1 0,-1-1-42,0-4 1,0-1 218,-1 13 420,-1-32-173,2-9-102,1-6-324,0-13-163,4-30-5,0 2-62,2-1 0,0-4-1471,-1 6 1,0-2 1381,0 0 0,-1-5 0,-1 1 243,-1 10 0,0 0 0,-1-1 0,0 2-759,-2-10 0,-1 0 0,0 3 771,0 5 0,0 1 0,-1 5-815,-6-12 470,3 63-423,5 25 0,1 8 770,0-6 0,0 1 468,0-8 1,0 2 0,0 0-397,0 5 1,0 1 0,0-3 473,0-1 0,0-1-546,0-1 0,0 2 0,0-6 0,0 3 11,0-24 1709,-2-7 1414,2-8-3016,-3-12-216,0-30 0,0-7 19,1 22 1,0-2-23,0-12 0,0-6 1,0 1-907,1 7 1,1 2 0,-2-2 965,-2-1 0,-2-1 0,0-2-280,0 3 1,-1-2 0,0 0-1,0 5 315,-5-8 1,0 4-1308,0-2 0,2 17-574,7 26 1825,3 13 23,0 15 797,1-3 1,-2 3-759,2 8 0,-3 4 1,-1-6 1,-1 3 0,-2 1 1,-1 7 1,-1 3 0,-2 0 567,1-9 1,-1 1-1,-1-1 1,1-2-571,1 1 1,-1-1 0,1-3 104,-4 16 1,3-11 583,8-23-175,1-9 235,1-8-615,0-27-2415,0-12 2193,1 6 0,2-4-97,1-2 1,3-2 102,0 6 1,1-2 0,0 2 76,-1 4 0,1 0 1,-1 1 1,0-4 0,1 1 0,-2 4-51,-1 4 0,-2 4-221,-1-5-942,-2 32 3211,0 37-2000,-2 5-8,1-14-1,1 6 1,-1-3 10,-1 0 1,0 2 2,1 2 0,1 4 0,-1-1 42,0 6 0,1 0-678,0-11 0,0 1 0,0 0 705,0-2 0,0-1 0,0-3 1010,0-1 1,0-3-991,0 19 819,0-36-2767,0-4 2274,0-6 733,0-1-1092,2-35-1182,0 2-513,0-1 1,-1-1 826,-5-8 0,2 12 0,-3 20 0</inkml:trace>
  <inkml:trace contextRef="#ctx0" brushRef="#br0" timeOffset="16684">6230 10151 19070,'40'-10'304,"0"0"1,1 0 0,-3 4-1,7 1 1,4 0 0,3 0 0,1 0-1,-1 1 1,-4 0 0,-5 1-226,9-1 1,-6 0 0,1 1 0,7 0-408,-13 0 0,3 1 0,4-1 1,1 1-1,3-1 0,0 1 1,0-1-1,0 1 0,-3-1 1,-2 1 242,3-1 0,-2 0 0,0 1 0,-1-1 0,-1 0 1,1 1-1,-1-1 0,2 0-16,1 1 0,-1-1 1,1 0-1,-1 1 0,2-1 1,0 0-1,1 0 1,1 1 130,-6-1 1,1 0-1,1 1 1,0-1-1,2 0 1,-1 0-1,1 0 1,-1 1-1,0-1 1,-1 0 0,-1 1-52,3 0 0,-1-1 0,-2 1 0,0 0 0,0 0 0,1 0 0,1 0 0,2 0 0,1 0 64,-8 1 1,0 0-1,2 1 1,1-1 0,1 0-1,0 0 1,1 1 0,0-1-1,1 1 1,-1 0 0,0 0-1,0 0 1,-2 0 0,1 0-121,0 0 1,0 0 0,-1 1 0,1-1 0,-1 1 0,0-1 0,0 1 0,0 0 0,1 0 0,-1 0 0,2 0-1,0 0 1,1 0 76,-5 0 1,1 0 0,0 0 0,1 1-1,0-1 1,0 0 0,1 1 0,0-1-1,0 0 1,0 1 0,0-1 0,0 1-1,-1-1 1,1 1 0,-2-1 0,1 0-14,4 1 1,-1-1 0,1 1 0,0-1 0,0 1 0,-1 0 0,1-1 0,-1 1 0,-1-1 0,1 0 0,-2 1 0,1-1 0,-2 0 0,1-1-2,0 1 1,0 0 0,0-1 0,-1 0 0,0 0 0,-1 0 0,0 0 0,0 0 0,-2 0 0,0 0-1,-1 0 1,0 0 8,9 0 0,0 0 0,-2 0 0,0 0 1,-2 0-1,0-1 0,-2 0 0,0 0 4,5-1 0,-1-1 0,-1 0 0,-2 0 0,-2 1 1,-4-1 336,11 1 0,-5 0 0,2 0-338,-9 0 1,2 1 0,0-1 0,-1 1 378,-1 0 1,0-1 0,0 1 0,4 0-419,-1 0 0,4 1 0,1-1 0,1 0 0,-1 1 0,-4-1 22,6 0 1,-3 1 0,-1-1 0,5 1 17,-4 0 0,3-1 0,3 1 0,-2 0 0,-2-1 0,-7 1-1,4 0 0,-5 0 1,4 0 5,-6 0 1,4 1 0,2-1-1,0 1 1,-1-1 0,-3 1 24,2-1 0,-4 0 1,1 0-1,4 0 5,0 1 1,5-1 0,1 1-1,1-1 1,0 1 0,-4-1-325,-1 0 0,-2 0 0,-1 0 0,0 0 0,1 0 309,2 1 0,2-1 0,-1 1 0,-1 0 1,-2 0-20,2-1 0,-3 0 0,0 0 0,0 1-23,5 1 0,2 1 1,-3-1-1,-7 1-795,-8 1 1,-3 0-351,12 2 0,-4-1 1168,-7 3 0,-19-4 0,1-2 0</inkml:trace>
  <inkml:trace contextRef="#ctx0" brushRef="#br0" timeOffset="22884">1807 13746 8696,'-37'31'-140,"10"-2"784,15 6 1,3 12 0,1 4 0,1-4-588,0-1 1,3-2 0,2 6 6,3-7 1,2 6 0,1 3 0,1 3 0,0-2 0,1-2 0,0-6 65,0 5 0,1-6 0,1 0 0,2 4-101,-1-7 1,1 4-1,1 2 1,1 0 0,-1-1-1,1-4 1,-2-6-595,5 8 1,-1-7 0,1 1 601,-1-2 1,0 2 0,0-1 0,-2-4 32,1 3 0,0-3 973,0 2 1,-4-16-943,-11-42 0,-6-19-85,-1 6 1,-3-6 0,-1-2 0,1 1-17,1 1 0,1 1 0,-1-2 0,-1-4-24,1 9 1,-1-3 0,-1-3 0,0 0 0,0 0 0,0 2 0,2 1-79,-2-4 1,1 1-1,1 2 1,-1 0 0,1-1 80,0 2 1,0-1 0,0 1-1,1 1 1,0 0 11,-1-5 1,1 0 0,2 3-1,1 7 3,2 5 1,2 4 235,-3-20-1328,2 80 523,3 5 0,0 12 1,1 2 605,1-14 0,1 0 1,0 3-1,1 0 0,0 1-16,0 0 0,0 1 0,1 2 0,1-1 0,-1-2 0,1-3 120,0 4 0,1-2 1,0-3-1,1-2-133,1 2 0,1-3 0,0-7 3274,2-5-1303,-6-73-1736,-3 17 1,-1-6-238,-2-4 0,-2-6 0,0-3 0,1 3-32,-1-2 0,1 2 0,-1-1 18,0 5 0,-1-3 0,0 2 0,1 4 8,-2-9 1,0 5 5,0 7 0,-1 2 1638,0 7 0,-2 2-1600,-5-13-3315,-1 13 2456,10 48 0,3 25 1,2 2 547,1-12 0,2 3 0,1 1 1,0 4 301,-2 0 1,2 5 0,-1 2 0,0 1 0,1-2 0,0-3-9,1-4 0,0-1 1,0-2-1,1-2 0,-2 0 953,4 22 1,-1-3 0,-3-32-1749,-4-53 1,-2-22 775,-1 15 0,0-3 0,-1-3-2,0 1 0,0-5 0,-1-1 0,1 1 0,0 4-40,-1-7 0,0 4 0,0 1 40,1 3 0,-1 1 0,0-2-17,-1 3 0,0-3 1,0 2-1,1 4 927,-1-3 0,0 2-944,-1-10 1,0-3 0,1 27-779,2 42 0,1 25 0,2 3 814,5-9 1,3 2 0,1 1 0,-2 1 487,-3 4 0,-2 1 0,0 1 0,3 1-1146,3-2 1,3 4-1,1-1 1,-1-3 0,-3-9 108,-2-1 1,0-3 0,4 17 0,-3-8 0,-7-27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6:47.3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2244 10022 15384,'0'-17'3276,"-2"-5"-800,-1 16-2358,0-4-6,-2 9-67,1 1-174,-5 0 45,-1 4-3193,-8 8 3116,0 6 0,0 5-1013,-6 12 1,0 8 1174,7-11 1,0 3-1,0 2 1,1 2-373,0 3 0,2 2 0,0 1 0,2 4 400,3-8 0,0 3 0,2 2 0,0 0 0,1 1 0,1-1-193,2 1 1,1 0-1,0 0 1,2 1-1,1-1 1,0-1 160,1-3 0,0 1 0,2-1 1,0 0-1,0-2 0,0-2 256,2 10 1,-1-2 0,2-3 0,1-2-254,4-3 0,1-4 0,0-1 0,2 7 0,0-2 2,1 2 1,1-1 39,-3-5 0,-1-4 429,2 1 1568,-11-25-1709,-4-13-246,-1-6-33,-5-11-51,-3 0 0,-2-2-6,-9-15 895,2 6 0,0 0-827,-5-3 1264,6 8 1,0-1-1369,3 5 0,1-2-61,0-5 0,1-4 1,0 0 772,3 3 1,0 0 0,1-2-720,0-7 1,0-2 0,3 3 45,0 1 0,2-1-1090,2-2 1,0-4 0,2-1 949,1 9 1,1 0 0,0-2 0,-1-1-330,0 0 1,-1-3-1,1 0 1,-1 0-1,2 2 378,0-6 0,2 2 0,0 1 1,-1 3-62,-1-3 1,0 3 0,1 5 70,2 8 0,0 4-1425,5-6 1360,8-3 1,2-1 810,-7 13 0,-1 1-673,11-14 0,-1 4 2158,-6 10-2063,-2-2 281,-11 9-460,4-24 3371,-3 4-3423,-1-1-418,-2 15 671,-2 13-212,-2 8-510,0 2 484,-8 18 0,-2 7 79,3-5 0,-1 3 25,-6 16 0,-1 7-989,6-7 0,1 4 1,0-1 1105,3 0 1,1-1-1,-1 0-59,0 1 0,0 1 0,2-3 3,1-7 1,2-1 0,1-3 50,0 6 0,1-2-37,-1 3 1,2 1-17,-1 8 0,0 1 25,-1-1 0,2-1 2,0-1 1,1 0-744,2-5 0,0 3 0,1-3 688,0-5 1,1-2 0,0 2 7,2 9 0,1 2 0,-1-4 1087,2-2 0,0-5-1126,-1-4 0,2-3 117,6 1-55,13 4-2318,-6-6 2174,-7-6 1,-2-1 31,-2-2 78,-2 2 0,-8-12-6,-1 1-22,3 2 353,-2-6-1338,0 1 1545,-2-6 928,-4-14-1460,-1 3 6,-9-23-12,2 12-758,-3-6 0,-2-6 727,0-6 1,-1-2-20,3 5 0,0-2 0,0 1 22,1 2 1,2 1 0,0 1-328,-3-12 1,2-1 280,5 11 0,1-2 0,1 4 46,0 6 0,0 0 34,0-17 0,1 4 1115,4 15-1126,0-21-17,4 15 0,1-5 0,1 0-6,2-2 1,0-2-1,0 1 30,-1 2 1,1 0-1,2 0 546,4-6 0,3 0 0,-1 4-562,-1 7 1,0 1-37,4-11 0,1 2 53,-6 12 1,-1 2-705,5-14 623,-9 21-50,0 0 66,-9 20 2155,0 0-2462,-4 0 474,1 3-133,-5 2-16,-7 15-6,-4 11 0,-2 8 31,4-2 1,-2 4 0,1 2 3,3-8 0,0 1 0,1 1 0,1 0 0,-4 10 1,1 1-1,3-2-735,3-3 0,3-2 0,1-1 763,2-5 1,1-1-1,1 1-115,-1 3 1,1 2 0,2 1 171,4-4 0,3 1 1,1 1-1,-2-4-39,0 9 1,1 0 9,4-3 1,3 2-1,-2-5 1014,-1-7 0,-1-2-1047,-1 1 1,1 0 1561,-1-3 1,1 0-1549,-3-3 1,1 0-1315,2 4 0,0 1 1304,-1-1 0,0-2-6,6 19 5,-6-20 1,-5-13 67,2 11-40,-3-9-22,3 15-428,-4-17 1430,2 2-10,-2-14-896,0-16-107,-2-5-28,-3-5 0,-1-2-170,-5-17 130,2 14 1,-2-4-1,1 3 1,-2-1 0,1 0 8,-4-11 0,0-2 22,2 7 1,0-1 30,0 4 1,0-4-134,-3-4 0,-1-4 1,1 1 37,3 9 0,1 1 0,0-1 45,-3-9 0,0-2 0,3 2 35,4 10 1,2 2 0,0 3-272,1 0 1,0 1 215,3-6 0,3 1 31,3 11 1,1-1 7,2-14 1,2-1 270,0 8 0,1 1-234,3-10 0,0 3-6,-1 5 3082,3-8-3082,-12 30-2414,3-9 2453,-1-7-94,-1 3-499,-2 3-112,-4 15 683,0 6-824,0 1-2464,-1-16 0,-2-1 2457,-1-17 1,1 17 0,0 3 0</inkml:trace>
  <inkml:trace contextRef="#ctx0" brushRef="#br0" timeOffset="3810">8496 11713 18425,'39'-5'546,"1"0"0,0 1 0,0-1 0,1 0 0,3 0 0,4 0-956,-9 2 0,3 0 1,3-1-1,1 1 1,1 0-1,2-1 0,-1 0 1,-1 0 443,-3-1 1,1 0 0,-1 0-1,1 0 1,0-1 0,1 1-1,0-1 1,2 0 0,0 0-78,-1 0 1,0 0-1,2 0 1,0-1-1,1 1 1,0-1-1,0 0 1,0 1 0,0-1-1,0 0 1,-1 1 72,-1-1 0,0 1 0,-1-1 0,0 0 0,0 1 0,0-1 0,0 1 0,1-1 0,0 0 0,0 1 0,2-1-22,-5 1 0,1 0 0,1 0 0,-1 0 0,1-1 0,1 1 0,-1 0 0,1 0 0,0 0 0,1 0 0,0 0 0,0 0 1,1 1 41,-3-1 1,2 1 0,0 0 0,1 0-1,0 0 1,0 0 0,1 0 0,-1 1-1,1-1 1,-1 0 0,0 1 0,0 0 0,-1-1-1,-1 1 1,-1 0-119,2 1 0,-2-1 1,1 0-1,-2 1 0,0 0 1,0 0-1,0 0 0,0 0 1,0 0-1,-1 0 0,1 0 1,1 0-1,0 0 78,1 0 1,2-1 0,1 1 0,1-1 0,-1 0-1,1 1 1,-1-1 0,-1 1 0,-1-1 0,-1 1-1,-2 0 1,-2 1 0,-3 0 8,9-1 0,-4 2 0,-1-1 1,-3 1-1,-1 0 0,0-1 0,0 1-8,11-1 0,0-1 1,-1 1-1,-2 0 0,-4-1 195,-3 1 0,-4 0 1,0 0-1,3 0-184,-1 1 1,3-1-1,0 0 1,0 1-1,0-1-14,5 1 1,-1 0-1,1 0 1,0 0-6,-5 0 0,1 0 1,1 0-1,-1 1 1,-2-1-2,2 2 1,-1-1 0,-2 1 0,-3 0-17,15 0 0,-7 0-6,-12 1 1,-9 0 19,-19 0 290,-2-1-256,11 2 1511,23 2-1534,-3-1 0,6 0-11,-3 0 0,2-1 0,4 0 9,-6-2 0,4 1 0,1-1 0,1 1 0,-1-1 235,-2 0 0,-1 0 0,0-1 1,1 1-1,1 0-244,-2-1 0,1 1 0,1-1 0,0 1 0,0-1 0,1-1-309,-1 1 0,0-1 0,1 0 0,0 0 0,1-1 0,2 0 309,-5 1 0,2-1 0,0-1 0,2 1 0,0 0 0,0-1 0,0 1 0,1-1-157,2 1 1,2 0-1,-1-1 1,1 1-1,0-1 1,1 1 0,-1 0-1,0-1 153,-4 1 1,-1 0 0,1 0 0,0-1 0,0 1 0,0 0 0,-1 0 0,0 0 0,-1 0 2,8 1 0,-1-1 0,1 1 1,-2 0-1,-1 0 0,-2 0 1,-3 0 0,9 1 0,-4-1 0,-2 1 0,1 0 96,2 0 1,1 1 0,-3-1 0,-6 1-94,1 0 0,-3 1 475,-5 0 0,0-1 1,1 1-478,1 2 1,1 0 0,-1 0 4,12 0 0,0 1 2,1 0 0,-2 0 1098,-9-2 1,-3 0-1141,10 1 30,-7 1 1,8 1-1,1 1-1,-8 0 1,1 0 0,0 1 0,1 0-527,2-1 1,0 0-1,0 1 1,2 0 530,-5 0 0,1 1 0,1 0 0,-3-1 0,-4 0-493,0-1 1,-4 0-1,-1-1 479,18 3 0,-6 0 64,-10-2-50,-30-7 504,-2 1-504,-16-7 0,11 4 0,-11-4 0</inkml:trace>
  <inkml:trace contextRef="#ctx0" brushRef="#br0" timeOffset="5284">25872 11653 14376,'-27'1'3276,"9"0"0,44 2-189,17 4-2956,-11-2 1,7 2 0,4 0 0,1 0-375,-1 0 1,2 0 0,2 1 0,2-1 0,2 1 297,-7-1 0,3 0 1,1 0-1,1 0 0,0 0 1,1 0-1,0 0-337,-4-1 0,0 0 1,0 0-1,1 0 1,1-1-1,0 0 1,2 0-1,1 0 298,-6-1 1,2-1 0,1 0 0,1-1 0,1 1 0,0-1 0,0 0-1,-1 0 1,0 0 0,-1 0 0,-1 0-231,3 0 1,-1 0 0,0 0 0,-1-1 0,0 1 0,-1-1 0,1 0 0,0 0 0,0 1 215,1-2 1,0 1-1,1 0 1,1-1-1,-2 0 1,0 1-1,-1-1 1,-1 0 0,-3 1-220,9 0 0,-2 0 1,-2-1-1,-1 1 1,-4 1-1,-2-1 161,11 2 0,-6 1 0,1 2-59,-8 0 1,1 1-1,-1 1 1,-4 1-99,14 4 0,-5 1-524,-3 4 1,-3 1-903,-14-6 1,-3 0 818,7 4 1,-5-5 0,-15-10 0</inkml:trace>
  <inkml:trace contextRef="#ctx0" brushRef="#br0" timeOffset="12100">3456 14348 17641,'-8'42'86,"0"0"1,0 1 0,1-1 0,-1 0 0,-3 0 0,1 1-743,4-1 1,2 10-1,0 2 1,1-2 0,2-10-377,0 3 0,2-8 810,-1-9 0,0-3 1678,0 24 170,0-61-1553,0-18-67,0-7-4,0 3 1,0-3 1097,0 2 1,2-1-1104,0-8 1,0-2 2,2 3 0,-1 2 1638,0 12 0,-1 1-1578,0 1 1,0 2-94,-2-1 21,0-3-16,0 14-1069,-3 7-2180,-1 41 2934,1 9 0,0 7-414,0-12 1,0 0 0,0 1 786,1-1 0,1 1 0,-1-5 82,-1 5 0,1-17 1333,1-27-1440,1-16 17,-1-8 1,1-5 1117,-1 2 0,0-1-1115,0-7 0,0 1-22,0 8 0,1 2-3,-1-13 3274,1 23-3610,-1 10-1209,-3 15 1461,0 5 28,-7 20 56,2 1-820,-17 3 1,15-15 0,-8-11 0</inkml:trace>
  <inkml:trace contextRef="#ctx0" brushRef="#br0" timeOffset="14516">4639 16858 23433,'37'-13'248,"0"0"1,-3 4 0,4 1-1,4 1 1,4 0-718,-5 1 1,3 0 0,2 1 0,3 0 0,1 0 0,1-1 0,1 1 373,-7 1 0,2-1 0,0 1 0,1-1 0,1 1 1,1-1-1,0 1 0,1-1 0,0 0 0,0 1 56,-4 0 1,1-1-1,0 1 1,0 0 0,1-1-1,0 1 1,1-1-1,-1 1 1,1 0 0,-1 0-1,0-1 1,0 1 63,-1 0 0,1 1 0,0-1 0,1 0 1,-1 0-1,0 1 0,0-1 0,-1 1 1,0-1-1,-1 1 0,0-1 0,-1 1-10,1-1 1,0 1 0,-2-1 0,0 1-1,-1 0 1,0 0 0,1-1 0,0 1-1,1 0 1,1-1-19,-2 0 0,1 1 0,2-1 0,0 0 0,1 0 0,-1 0 0,1 0 0,-2 0 0,0 0 0,-2 0 0,-1 0 0,-3 0 19,10-1 0,-3 0 0,-3 1 0,-1-1 0,1 0 0,2 0 0,3 0-81,-6 0 1,3 0-1,2 0 1,1 0 0,1-1-1,0 1 1,-1-1-1,-1 1 1,-3 0 0,-2 0-1,-4 1 77,10-3 0,-5 2 1,-3-1-1,1 1 1,6 0 6,-5 1 1,3 0-1,3 0 1,1 0 0,0 0-1,0 1 1,-1 0-1,-2 1-10,-2 0 1,-1 1 0,-1 0-1,-1 0 1,1 1 0,1 0 0,0-1-11,0 1 0,1 0 0,1 0 1,0 0-1,0 0 0,0 0 1,0 1-1,-1-1 40,4 1 0,0 0 0,-1 0 1,0 1-1,1-1 0,-1 1 1,1 0-40,-5 0 0,1 0 0,-1 0 0,1 1 0,-1-1 0,1 1 0,-1 0 0,1 0 8,-1-1 0,-1 1 1,0 0-1,1 0 1,-1 0-1,1 0 1,1 0-1,0 0-8,1 0 1,1 0 0,0 1-1,1-1 1,1 0 0,-2 1-1,0-1 1,-2 1 0,-1-1-2,1 0 0,-1 1 0,-1-1 0,-1 1 1,0-1-1,-2 1 0,1-1 97,2 1 0,1 0 0,-1 0 0,-2 1 0,-2-1 1,-4-1-99,7 3 0,-4-2 0,1 2 2,-3-2 0,3 1 0,0 0 0,0 0 1,-2-1 1,0 1-1,1 0 1,2-1 308,4 1 1,3 1 0,1-1 0,2 0 0,-1 0-304,-5 0 1,0 0-1,1-1 1,0 1-1,-1-1 1,0 0 300,2 1 1,-1-1 0,-1 1 0,1-1 0,1 1-310,-2-1 0,1 0 0,1 1 0,-1-1 0,-1 1 1,-1-1-3,-2 0 1,-2 0 0,0 0 0,1 0-1,2 1 142,-1-1 1,2 0 0,2 0 0,1 1 0,0-1 0,0 0-1,-2 0-132,0 0 0,-2 0 1,1-1-1,0 0 0,0 0 1,1 0-1,1 1-239,-2-1 1,3 1-1,-1-1 1,2 1 0,-1-1-1,0 0 1,-1 1 0,-2-1 231,1 0 1,-2 0 0,0 0 0,0-1 0,-1 1-1,0 0 1,1 0-7,6 1 1,0-1-1,-1 1 1,1 0-1,-1 1 1,0-1-132,-4 0 0,1 1 0,-1 0 1,0 0-1,-1 0 0,-1 0 138,4 0 0,0 0 0,-1 0 0,-1-1 1,1 1-293,-3 0 1,1-1 0,-1 1 0,0-1 0,-2-1 304,5 0 0,-2 0 0,0 0 0,-2-1-13,-2-1 0,-1 0 1,-1-1-1,2 0-101,1 1 1,0-1 0,1 0 0,-3 0 101,4 0 0,-2 0 0,3 0 1,-5 0 0,4 0 1,1 0-1,-1 0 0,-5 0 12,2 0 0,-3 0 0,2 0 154,5 0 0,3 0 0,-1 0 0,-6-1-138,1 1 0,-4-2-31,6 1 0,-3-1 0,9-1 473,-12 2 0,5 1 0,-3-1-473,-7 1 0,0-1 1110,17 1 0,-4 0-1110,-18 0 819,-14-34 0,-12 26 0,0-26 0</inkml:trace>
  <inkml:trace contextRef="#ctx0" brushRef="#br0" timeOffset="16331">18128 15276 25035,'38'20'-67,"1"0"1,0 0 0,0-1 0,-4 11 0,-1 2 82,2-8 1,8 2 0,-3 1 0,-11 1 42,-12 12 0,-10 0 0,-4-9 0,-4 0-68,-3 13 1,-3 2-1631,2-6 1,-2-3 982,-2-8 1,0-3-1,-1 2 1,6-26 0</inkml:trace>
  <inkml:trace contextRef="#ctx0" brushRef="#br0" timeOffset="17501">4628 16718 16532,'43'-12'294,"0"1"1,-4 2 0,5 0-1,4 0 1,2 0-29,-9 2 1,4 0-1,1 1 1,2 0 0,0-1-1,-2 1 1,-1 0-814,-2 0 1,-2 0 0,-1 0 0,0 0 0,2 1 0,2-1 345,-1 1 0,4-1 1,1 0-1,1 1 1,-1 0-1,-2 0 0,-3 1 1,-6 0 409,13 1 0,-8 1 0,4 0-149,-5 0 1,3 0-1,1 0 1,-2 1 0,-5 0-386,2 0 1,-5 0 0,0 1-769,6-1 1,0 0 0,-6 0 272,5 1 1,-26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7:10.5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11539 3908 20095,'46'-7'610,"0"0"1,-15 2-1,1 1 1,7 1-389,-2 2 1,6 0-1,6 1 1,2 1 0,2 0-1,-1-1 1,-3 1 0,-4 0-155,3 0 0,-5-1 1,-1 1-1,2 0 0,6 0-233,-10 0 1,3-1 0,2 0-1,2 1 1,2-1 0,-1 1 0,1 0-1,-2 0 1,-2 0 0,-3 0 228,5 1 1,-3 0 0,0 1 0,-2-1 0,0 1 0,0 0-1,1-1-475,0 1 1,-1 0-1,-1 0 1,2 0-1,0 0 1,3 0-1,2-1 435,-7 1 1,3-1-1,1 0 1,2 0-1,0 1 1,2-1-1,-1 0 1,2 0-1,-1-1 1,0 1-1,0-1-103,-2 0 1,1 0-1,1-1 1,-1 0-1,1 0 1,1 0-1,-1 0 1,0-1-1,0 1 1,-1 0-1,1 0 1,-2 0 78,3 0 1,-1 0-1,-1 0 1,0 0-1,0 0 1,0 1-1,0-1 1,1 0-1,0 0 1,1-1 0,0 1-107,-2-1 0,0 1 1,1-1-1,0 0 0,1 0 1,1-1-1,-1 1 0,0 0 1,0 0-1,-1 0 0,1 1 1,-2 0-1,0 0 114,3 0 0,-1 1 0,-1-1 0,1 2 0,-2-1 1,1 0-1,0 1 0,0-1 0,0 1 0,0-1 1,2 1-61,-6-1 1,0 1-1,1-1 1,-1 0-1,1 1 1,0-1-1,0 1 1,1-1-1,-1 1 1,1-1 0,0 1-1,0 0 1,0 0 53,-1 0 1,1 0 0,1 0 0,0 0 0,0 0-1,0 1 1,1-1 0,-1 0 0,-1 1 0,1-1-1,-1 0 1,-1 0 0,-1 1 0,-1-2 11,4 1 0,-1 0 0,0 0 1,-2 0-1,0 0 0,0 0 1,-1-1-1,1 1 0,-1 0 0,1-1 1,0 1 2,5-1 1,0 1 0,1 0 0,-1 0 0,1-1 0,-1 1 0,-1-1 0,1 1 0,-2-1 0,1 0 58,-1 0 0,1-1 0,-1 1 0,-1-1 0,1 1 0,-2-1 1,0 0-1,-1 1 0,-1-1-50,5 0 0,-2 1 1,-1-1-1,0 0 1,-1 0-1,1 0 1,1 1-4,-3-1 1,1 0 0,1 0 0,0 0 0,0 0-1,-2 0 1,-1 0 0,-3 0-17,6 0 1,-2 0 0,-3 0 0,0 0 0,0 0 96,9 0 0,-1 0 0,-1 0 1,-2 0-93,-6 0 1,-1 0-1,-1 0 1,-2 0 410,4 2 0,-1-1 0,1 1-423,5 0 0,2 0 0,4 1-6,-6 0 1,3 0-1,3 1 1,1 0-1,-1 1 6,-9-2 0,1 0 0,-1 1 0,1-1 0,2 1 0,2 0 3,-6-1 0,1 1 0,2-1 0,1 1 0,1 0 1,0 0-1,-1 0 0,1 0 0,-2 0-105,3 1 0,1 0 1,-1-1-1,0 1 1,0 0-1,-1 0 1,0 0-1,0 0 107,1-1 1,-1 1 0,-1 0-1,1-1 1,-1 1 0,2-1 0,0 0-10,-2 1 1,2-1-1,0 0 1,1 1-1,0-1 1,-1 0-1,-1 0 1,0-1 1,1 0 0,-2 0 1,0-1-1,0 0 1,0 0-1,1 0 0,1 0-51,-2-1 0,1 0 0,2 1 0,-1-1 0,1-1 0,-2 1 0,-2 0 0,-1-1 52,10 1 0,-3-1 0,-1 1 0,-2-1 0,-3-1 34,2 0 0,-1 0 0,-5-1 0,-9-1-33,1-3 750,-5 2 1,3 0-751,6 0 0,1 1-3,0 0 0,3 0-7,-7 0 1,2 1 0,-1 0 3,13 0 1,2 0 5,-7 0 0,2 0 0,1 0 0,3 0 0,0 1 0,1-1 9,-1 0 0,0 0 1,1 0-12,-9 0 1,1 0 0,-1-1-1,-1 1-28,7-2 0,-2 0 1,-2 0-646,-4 0 1,-2-1 0,-3 0-965,-1-4 1,-6-1 818,-8-4 1,-16 3 0,-2 5 0</inkml:trace>
  <inkml:trace contextRef="#ctx0" brushRef="#br0" timeOffset="4924">6738 11225 22313,'45'-19'288,"-1"0"1,-4 5-1,2 1 1,0 2-151,-3 3 0,1 3 0,2 1-75,-2-1 0,4 1 0,0 1 0,-2-1-38,-4 2 0,-2 0 0,1 0 1,3 0 28,4 1 1,2 0 0,2 0 0,2 1 0,0-2-524,-7 1 1,1-1 0,0 0 0,2 0 0,-1 0 0,0 0 0,0 0 210,3 0 1,0 0 0,0 0 0,-1 0 0,2 0 0,0-1 128,-1 1 1,1-1 0,1-1 0,0 1 0,-1-1-1,-2 0 1,-1 0 144,3 0 1,-1-1 0,-2 0 0,-1 0 0,0 0-102,-3 1 1,0-1-1,-1 1 1,0-1 0,1 0 92,3 0 1,1-1 0,0 0 0,1 0 0,1 0-177,-1 0 1,2-1 0,0 1 0,0-1 0,1 0 0,-2 1 166,0 0 0,-1 0 0,0 1 0,-1-1 0,1 1 0,-2-1 170,-2 0 0,0 0 0,-1 0 0,0 0 1,-2 1-1,-1 0-171,10 0 1,-3 1 0,-1 0-1,-4 0 2,-4 1 0,-3 1 0,1-1 0,3 0 0,0 0 0,2 0 375,-3 0 0,1 0 0,1 0 0,0-1-374,-1 2 1,1-1-1,0 0 1,-1 0-1,-1 0 0,0 1 1,0-1-1,2 1 0,0 0 0,3 0 0,0 0 1,1 0-1,0 1-1,-1-1 0,0 2 0,1-1 0,0 0 0,1 1-309,5-1 0,1 0 0,0 0 0,0 1 0,-1 0 305,-3 1 1,1 1 0,-2 0-1,-1 0 1,-3 0 506,9 0 1,-4 0 0,-2 1-502,-5 1 0,-1 0 0,-1-1 26,9 1 0,1-2 0,-13 0 0,2-1 0,3 0-4,-3-1 1,3 1 0,3-1 0,0 1 0,0-1-27,2 1 1,1-1 0,-1 1 0,2-1 0,0 1 388,-3 0 0,2 0 1,0 0-1,0 0 1,-1 0-1,-3 0-387,11 0 0,-3 1 0,-1-1 0,-2 1 0,-5 0 0,-1 0 0,-1 0 0,-2 0-4,7 2 1,-3-1-1,1 0 2,-1 0 0,1 0 1,0 0-115,7 0 1,1 1 0,-1-1 115,-6-1 0,0 0 0,1 1 36,-3-1 0,2 0 1,2 0-1,-1 0-11,2 1 0,0 0 1,1 0-1,1 1-450,-3 0 1,2 0 0,0 0-1,-1 1 1,-2-1 424,1 1 0,-3-1 0,0 0 0,-2 1-479,9 1 1,-2 1-1,-4 0 510,-4-2 0,-2 0-345,-1 0 1,2 1 346,-6-2 1,2 1-1,2 0 300,5 1 0,2 1 1,1-1-334,-1 1 0,0 0 0,0 0 0,-2-1 0,-1 0 0,-2 0 806,4 0 0,-2 1-804,-11-2 1,3 0-1,8 2 0,5 1 0,0 0 9,-7-2 0,-1 0 0,3 1-10,5 0 1,5 1-1,0 0 1,-1-1 9,-9-1 0,-2-2 0,1 1 1,1 0 243,6 0 0,2 0 1,0 0-1,-1 0-257,-7-1 1,-1 0 0,0 0-1,2 0-349,1 0 0,2 0 0,1 1 1,-1-1-1,-2 0 362,0-1 0,-2 0 0,1-1 1,1 1-284,2-1 0,3 1 1,0 0-1,1-1 1,-2 0 269,-2-2 1,-1 1 0,0-2 0,-2 1 0,-1 0 465,10 0 0,-2 0 0,-1-1-464,-2 1 0,0-1 0,-6 0-516,-8-1 0,-5 0 522,10-2 741,1 2 0,4-1-750,-10 2 1,-1 0 1085,4 2 1,-2-3-4361,7-7 2457,-47-18 1,-3 11 0,-15-8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7:21.49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20556 4748 22470,'15'26'896,"2"4"-577,-1-8 0,2 3-120,4 9 0,1 5-93,-3-5 0,2 3 1,1 4-84,-5-9 0,2 4 0,0 3 0,1 0 0,-1-1 0,0-2 54,-1 2 0,0-3 0,-1 1 1,0 1-1,1 1-15,2 3 1,0 2-1,1 1 1,0 0 0,-1 0-1,-1-2-12,-2 0 1,-1 0-1,0-1 1,-2 0-1,1 1-310,1 2 0,-2 1 0,1 0 1,0 2-1,2 1 283,-3-10 0,1 2 0,1 0 0,0 1 0,1 1 0,0 1 1,1 0-1,0 1-255,-2-2 1,1 1 0,1 1-1,-1 0 1,1 1 0,1 0 0,-1 1-1,0-2 1,-1 1 0,1-1 242,0 2 0,0-1 0,0 1 0,0-1 1,0 0-1,0 0 0,0 0 0,0 0 1,-1 0-4,1 0 1,1 1 0,-1-1-1,0 0 1,0 0 0,0 0 0,0 0-1,-2-1 1,0 0-222,0 1 1,-1 0 0,-1 0-1,0 0 1,0-1 0,-1 0 0,-1-1-1,0 0 214,-1 0 1,0-1 0,-2-1-1,1 0 1,-1 0 0,1 2 0,0 2-114,0-1 0,0 1 0,1 2 0,0 0 0,0 1 0,0 0 1,0 0-1,-1-2 0,-1-1 116,0 5 1,0-1 0,-1-1 0,0-1 0,0 0 0,0 1 0,1 0-67,-1-4 1,1 0 0,-1-1 0,1 1 0,0 0 0,1 1 0,-1 1 0,1 0 57,-1-2 1,0 1 0,0 1-1,1 1 1,0 0 0,0 0 0,-1-1-1,1-2 1,-1 0 0,0-3 3,3 10 0,0-4 0,-1-1 0,0 0 0,0 1 0,1 3 1,-3-6 1,0 3 0,1 1 0,0 1 0,0 1 0,-1-1 0,1 0 0,-2-3 0,1-2 3,1 6 1,-1-2-1,-1-2 1,1-1 0,-1 0-1,1-1-6,1 5 0,0 0 0,0-2 0,-1 0 0,1 0-1,0-2 1,-1 1 0,0-1 0,0-2 0,0-3-1,2 5 0,-1-4 0,0-2 506,2 5 1,0-2-505,0 1 0,1 2-2,-1-5 0,1 2 1,-1 1 368,0-1 1,-1 1 0,0 1-367,-1-5 0,0 0 1,0 2-1,-2 2 268,0-1 1,-2 3 0,0 1 0,-1-1 0,0-2-266,1 1 0,-1-3 1,-1 0-1,0 3-5,0 0 0,0 2 0,-1 1 0,1-2 0,-1-3-1,1 3 0,-1-3 0,1 3-167,-1-7 0,-1 1 1,2 3-1,-1-1 0,0-1 166,1 9 0,1-2 1,-1 1-1,0 0 3,1-3 0,-1 1 0,0 0 0,0 2-1,-1-8 0,0 1 0,0 2 0,0 0 0,0 0 0,-1-3 96,-1 2 0,0-1 0,0-1 0,-1 0 0,0-1-95,1 11 0,-1-2 0,0 2 0,-2 1-23,-2-9 1,0 3-1,-2 1 1,0-1 0,-1-2-1,0-4-22,-4 11 0,0-6 1,-2 4 20,3-9 1,-1 2-1,-1 1 1,0 0-1,0-3-44,-1 0 1,0-1 0,0-1 0,0-2 16,-1 3 1,1-2 0,-1-1-17,-6 14 0,1-5 360,5-17 0,0-1-346,-4 4 0,-1-2 2846,-10 9-2860,4-12 0,-1-2 1586,-7-1-1559,0-6 1,-5-1 3,5-4 1,-2-2 0,-2 0-225,-9 4 1,-2 0-1,-1 0 258,1-1 0,0 1 1,0-1-27,-1 1 0,1 0 0,1 1 13,4 0 0,1 1 0,-2 1-781,7-2 1,-2 0-1,-1 1 1,3 1 768,-9 3 1,2 1 0,1 1 3,-1 0 1,1 1 0,4-2-1041,3 1 0,4-1 1018,8-4 0,2-2-1519,-3 3-1713,13-11 3182,11-4 0,1-2 0,3 0 0</inkml:trace>
  <inkml:trace contextRef="#ctx0" brushRef="#br0" timeOffset="6531">14320 15838 16168,'43'-5'273,"0"1"0,1 0 0,-1-1 0,0 1 0,0 0 0,1 0 0,4 0 0,1 2 0,-1-1 0,0 1 0,1 1 0,1 0-164,-2 0 0,1 0 0,0 0 0,1 1 0,0 1 0,0-1 0,-1 2-578,1 0 1,-1 1 0,1 1 0,-1 0 0,1 0 0,-1 1 0,0-1 140,-2 1 0,-1-1 1,0 1-1,0 1 0,0-1 1,0 0-1,1-1 335,-4 1 1,1-1 0,0 0 0,0 0-1,0 0 1,0 0 0,-1-1 0,0 1-190,3 0 0,1 0 0,-1 0 0,0 0 0,-1 0 0,-2-1 0,-3 0 133,12 1 0,-2-2 0,-5 1 0,-7-1-1590,-2 1 1,-9 0 818,-14-1 1,-26 0 0,4-2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7:38.07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5341 14767 24155,'45'-9'214,"-9"2"1,7-3 0,-1 1-113,-1 0 1,1 0 0,6 0-572,-11 3 1,4 0 0,3-1 0,2 1 0,0 0 0,-1 0 0,-3 1 169,6-1 1,-3 1 0,-1 0-1,2 1 1,3-1 338,-2 1 1,2 0 0,2 0 0,1 0 0,0 0 0,-2 0 0,-3 0-193,-3 0 0,-1 0 1,-1 0-1,-1 0 1,-1 0-1,-1 0 171,4 1 0,-3-1 0,1 0 0,-1 0 0,1 0-88,0-1 0,1 0 0,0 0 1,-1 0-1,-1 0 98,2 0 1,-2-1-1,1 1 1,5 0-109,-5 0 0,4 0 0,3 0 0,1 0 0,0 0 0,-1 1 0,-2 0 80,-3 0 1,-1 0 0,-2 1 0,1 0 0,2 0 0,4 0-2,-2 0 0,3 0 0,2 0 0,3 0 0,-1 0 0,1 0 0,-2 0 0,-3 1 0,-3 0-2,3 1 0,-3 0 0,-3 1 0,1-1 0,0 1 1,4-1 1,-3 1 1,4-1 0,1 0-1,0 0 1,0 1 0,-1-1-1,-4 0 1,-3 1 0,7-1 1,-5 1-1,-1-1 1,4 1 41,-1 0 1,3 0 0,3 0 0,-1 0 0,-3 0 0,-6 0-33,4 0 0,-6 0 1,4 0-11,-3 0 0,5 1 0,0 0 0,0 0 0,-3 0 4,9 1 1,-2 1 0,-1 0-19,-2 1 0,-1 1 0,-3 0-13,3 0 1,-4 0 22,-5 0 1,-8-1 2,-16-2 0,-4 0 61,19 1 588,17 2-638,1 0-6,4 1 1,-16-2-6,-15-2 0,0 0 6,-12-2 1550,7 0-1551,0 0 2269,7 0-2268,-4 0-306,-4 1 294,-3 0 3132,-6 0-5070,-3 0-1333,-25-1 0,1 3 2457,-22 0 1,24 0 0,5 0 0</inkml:trace>
  <inkml:trace contextRef="#ctx0" brushRef="#br0" timeOffset="11163">11307 5948 18716,'-32'-4'-90,"-1"2"1,-4 2 69,-9 0 1,-3 2 4,9 0 0,-1 0 0,-1 0-1078,-2 2 1,-1 1 0,4 0 551,-5 1 1,2 1 519,9 0 1,-2 1 0,6-1 766,-14 6-807,1-1-370,32-7 302,12-4 67,15-2-2335,26-15 2170,-1-2 1,1-1 1206,-10 3 0,-1 0-1277,4-4 0,-8 0-252,-16 4 174,-8 0 151,-11-5-2391,-6-4 2072,-14 2 103,1 10 0,-4 3 306,2 3 0,0 1-650,-4 1 0,0 2 720,5 1 0,2 3-1041,-11 14 1133,11-3 1110,9 13-617,13 7 2026,4 2-2289,4-2 2257,4-4-2056,2-20 2817,-1 0-1390,6-6-1847,10-3 0,5 1-605,0 0 1,0 2-387,10 4 0,-2 2-824,10 8 1776,-22 14 0,-17-17 0,-1 1 0</inkml:trace>
  <inkml:trace contextRef="#ctx0" brushRef="#br0" timeOffset="17031">13284 6748 13362,'10'-21'3276,"-2"-4"-486,-8 17-2683,0-3-191,0 9-219,-12 2-1336,-21 6 1,-9 3 1588,7-1 1,-4 3 0,-1 0-519,1 0 1,-2 1 0,-1 1 0,1 1 565,-2 2 1,1 0 0,0 1 0,1 1-388,3-1 0,1 0 0,1 1 0,-1 1 391,1 1 1,0 0 0,0 1 0,3-1-62,-3 2 0,2-1 1,2 0 58,-7 5 0,4-2 16,-4 5-16,28-20 1450,-3 0-1366,11-7 2080,0-1-2703,2-1-407,16-17-362,4-10 0,2-4 832,-4 2 0,0 0 597,4-4 0,-3 1-351,-8-2 197,-10 28-158,0 1-357,0 5 256,0 0 242,-13 3 39,-6 7 47,-7 7 1,-3 4-506,7 0 1,2 2 874,-5 8 0,3 0 1101,3 4 1148,18-12-2258,11-20-279,23-13 2638,-2 2-2893,-2 0 0,1 1-402,16 2-2654,4 2 2537,-22 2 1,-3 2-1,-3-1 1,4 0 0</inkml:trace>
  <inkml:trace contextRef="#ctx0" brushRef="#br0" timeOffset="18395">15701 5190 7957,'-43'13'-208,"0"1"1,7 9 0,0 6 0,7 0 254,9 1 1,4 2-18,-2 1 0,-1 2 0,1-3-686,0 4 1,2-6-1,-1 2 1,-4-5 0</inkml:trace>
  <inkml:trace contextRef="#ctx0" brushRef="#br0" timeOffset="19562">15267 5593 21696,'48'6'220,"1"0"1,0 0-1,0 1 1,-1-1-1,-9 0 1,0 1-304,4-2 0,12 0 0,0 1 0,-8-2 0,-21-2-976,-20-2 460,-5 1 112,-1-1-45,-5 1 453,-14-1 79,-26 0-177,9 0 0,-6 0 1,1 0 177,7 0 1,2-1 0,-3 2-85,-3 1 1,-4 0-1,1 1 1,7 0 31,1-2 1,8 2 2184,4 8-1933,46-9-921,9-1 1,14-1 0,3 0 0,-5 0 722,-8 0 1,-3 1 0,4 0-2,2-1 0,5 1 0,2 0 1,-4 0-1,-6 0-28,5 1 1,-6 0-51,-1 0 1,-10 0-1672,-20 0 1584,-27-2 125,-17 0 0,-9-2 45,14-1 1,-2-1 0,-1 1-48,-7 0 1,-2 1 0,2 0-47,1-2 0,1 1 1,3 0 1583,0 1 0,4 1-1221,2 1 1,14 0 371,19 0-504,20 0 1,10 0-115,-2 0 0,5 0-15,1 0 1,6 2 0,1-1 0,-5-1-12,6 1 1,-2-1-2,2 2 0,2 0 0,-8-1-32,-1-1-1725,-23 2 1058,-46 0 1,-23 0-945,8 0 1,-3-1 1528,10 1 1,-3 0 0,3 0-1118,-12-1 1,11 1 1103,20 0 358,7 0 1115,50-1-1118,1-1 1,4 0-211,-3 0 1,1 0-20,8 0 0,-2-1-6,-17 0 0,-4-1 2266,7 0-3541,1-2 1278,-24-8 0,-2 9 0,-5-8 0</inkml:trace>
  <inkml:trace contextRef="#ctx0" brushRef="#br0" timeOffset="24329">10770 12874 18908,'-6'-28'-82,"-1"0"0,-35 6 46,13 34 1,-4 14 0,-2 2-327,2-2 1,-3 1-1,-1 3 1,-2 1 356,6-4 0,-3 1 1,-2 1-1,1 0 1,1 0-1,1-2-651,1 0 1,2-1-1,0-1 1,1 0 0,0-2 358,-4 6 1,-1 0-1,3-5 1,4-8-296,-14-11-618,37-41-396,16 0 0,7-4 1488,-3 6 1,3-1 126,2 7 0,3-2 1,0 3 311,2-2 0,-1 1-148,-2 0 1,-2 3 2206,-1-4-2374,-11 13-185,-7 13-96,0 1 2301,0 8-2076,-12 22-1585,1-4 1,-5 4 1908,-8 7 1,-7 4-1,3-2-224,2-2 1,0-2 92,-1-3 1,-1 2 0,6-9 1968,8-10-1563,13-6-1096,21-1 1,24-3 0,14-1 0,5-1 0,-5-1 0,-14 2 218,0 2 0,0-1 0,-1-1 1,13 1-1,4-1 0,-4 0 1,-10 1-1,-20 1 0,-17 0 1</inkml:trace>
  <inkml:trace contextRef="#ctx0" brushRef="#br0" timeOffset="36700">13404 14221 17686,'49'5'3276,"-7"-3"0,-31-18-1745,7-16-1531,0-7-45,-4 10 0,-1 0-168,4-5-90,1 6 1,1 0-23,9-6 148,-8 12 1,2-1-180,5-1 1,3 0 118,-4 4 0,2-1 0,1 0-856,1-1 1,1-1 0,-2 2 819,7-5 0,-4 4-2208,7-6 1987,-41 26-727,-24 3 1,-13 5 1200,-7 5 1,-4 1-318,9-4 1,-3 0 0,4-1 425,-12 9 1,14-14-714,31-33 0,16-11 140,11 14 0,10 1 0,1-2 390,-3-2 0,3-3 1,0 1-1,1 3 129,4 2 1,1 3 0,-2 4 490,1 1 1,-6 5-532,-7 6 1471,-21 8-1533,-1 1 2699,-1 20-2441,0-4 142,1 10 1,1 1-267,6-2-67,18 0 0,4-5 0,-10-9 0,5-4 0,1 0 0</inkml:trace>
  <inkml:trace contextRef="#ctx0" brushRef="#br0" timeOffset="43679">7584 7263 19350,'46'1'829,"-14"-1"-633,15 1-1835,-20-1 1,3 0 900,6 0 0,4 0 740,8 0 1,2 0-536,-2 0 0,-1 1 536,-16-1 0,0 1-204,13 1 1,-5 0 200,-9 0-56,1 1 0,-2-1 61,-8 0 113,15 0-73,6-1-76,-6-1 0,0 0-14,12 0 762,-10 0 0,0 1-661,7 4 0,1-2-62,-9 1-1285,-6-3 1302,-5 0 0,16-1-16,-17 1 448,13-1-443,-16 0 17,3 0 0,2 0-45,4 0 28,19 0 5,-23 0-1198,2 0 1187,-4 0 12,3 0 11,15 0-85,-6 0 18,10 0 698,-26 0-716,-2 0 1524,-13 0-1490,0 0 2291,-2 0-2307,-3 0 2417,0 0-3212,-7-3-2432,-9-3 0,-1 0 2457,-7-4 1,15 7 0,1-1 0</inkml:trace>
  <inkml:trace contextRef="#ctx0" brushRef="#br0" timeOffset="51627">15899 8727 14981,'13'-47'3276,"-2"2"-251,-9 37-1003,2-5-5299,20 5 3098,19-1 319,-8 6 1,6 0 0,2 1-140,0 1 1,2 0 0,2 2-1,-3 0 1,4 0-1,-1 2 1,0-1-1,-4 1 1,0 0-1,-1 0 0,1 1-1,-3-1 0,1 1 0,-1 1 0,0-1 0,2 0 0,-1 0 0,0 0 0,2 0-3,5 1 0,1 0 1,0 1-1,-1-2-520,-7 0 0,0 0 0,0-1 1,-1 1 513,1-1 1,0 1-1,-1-1 1,-5 0-837,5 0 0,-8-1 459,4-1 1556,-30 0-1326,0 2 431,-2 0-309,8 5 2001,-5-3-2661,3 3 2112,-4-2-4695,-1 0 2457,-1-2 1,-2-1 0,-1-3 0</inkml:trace>
  <inkml:trace contextRef="#ctx0" brushRef="#br0" timeOffset="53858">16650 7600 19630,'-21'-27'-10,"0"0"0,-1 0 0,1-2 1,-2 2 7,-2 3 0,-5-1 0,0 0 2,1 1 0,-2 0 0,1 0-15,-1-2 0,0 0 0,-2-2-365,-3-1 0,-3-2 0,-1 0 0,3 2 280,3 3 1,2 3 0,-2-1 43,2 3 0,-2-1 0,1 1 0,1 3 3,-1 2 1,2 2 0,-1 0 102,-2-1 0,-2-1 0,0-1 0,2 2-63,-1-1 0,1 1 0,0-1-12,-4-2 1,-1-1 0,4 2-80,3 3 1,3 1-60,-1 1 1,-1 0 10,-5 0 1,0 1 92,0-1 1,-1 0 24,3 1 0,-2 0 1,1 0-26,0 0 1,1 0-1,-2-1 35,1 1 0,-2-1 1,0 0-1,1 0 24,-4-1 0,1 0 0,-1 0-10,3 2 0,-2-2 1,1 2-1,3 0-1629,-8-1 1,1 0 1470,4 3 0,-1-1 0,2 1-933,-2 1 1,0 0 870,1-1 0,-2-2 1,1 2-251,-7-2 0,1 0 332,8 1 1,-1-1 0,2 1 127,-5 0 0,-1 0-4,6 0 0,-1-2 0,-1 0 113,2 1 1,1-1-1,-2 0-91,-7-3 0,-1-1 0,1 1 704,9 2 1,2 2-1,-2 0-943,-9 2 0,-1 1 1,2 1 1645,-5 0 1,2 2-1436,11 3 0,0 0 0,-1 1 195,-2 1 1,0 0 0,1 0-172,-7 0 1,1 0 5,9 0 0,-1 0 0,-2 0-4,-10 0 0,-2 0 1,5 0-28,7 1 0,1 1 29,1-2 0,-1 0 1,3 2-1638,6 2 1,3 3 1488,-3 5 0,1 2-1007,-5 4 1,-2 4 1282,0 0 1,-2 2 0,0 1-534,3-2 1,1 0-1,0 2 478,-7 4 0,-1 2 0,2-2 63,-2 2 1,4-1-15,4-4 1,3-2 161,4-5 1,2-3 81,-5-2 1226,-4 2-1534,18-14 2285,10-2-2150,1 0-147,0 0-256,-3-2-1,-1-1 3017,-3-3-3801,5 3-1726,-2 22 2997,5 11 868,-4 18 1267,3-19-5295,-4-54 2651,4-4 198,0-3 1,0-2-14,2-15-169,0 5 62,3 9 1243,5 8-1332,8 17 2932,1-1-3330,-2 5-1216,-8 3 1726,-4 30-1120,-2 3 1,0 5 1793,-2 1 1,0 0-1485,0 3 0,-1-3 1308,-2-2 1642,-1-24 27,4-8-1394,1-2-1396,17 0-1818,1 0 2575,25 9 0,3 2 0,-16-6 0,4 5 0,0 0 0</inkml:trace>
  <inkml:trace contextRef="#ctx0" brushRef="#br0" timeOffset="61394">7549 9489 18891,'35'3'-6,"9"4"1,4 3 24,-12-2 1,1-1-37,3 1 0,4 0 0,-3-1 14,-4-1 1,-1-2-52,10-1 1,1-2-51,-2-1 0,-1-2 9,-6 1 0,-1-1-227,-3 1 0,-5 0-2955,-13-2 261,-10 3 3016,15 0 0,-13 0 0,11 0 0</inkml:trace>
  <inkml:trace contextRef="#ctx0" brushRef="#br0" timeOffset="61924">8333 9359 14191,'47'5'-103,"0"0"1,-3 0-1,-14-2 170,-28-2-106,-1 0-3238,-1 7 2090,-10 11 47,-6 7 1694,-1-8 0,-2 0 164,0 0 906,-6-9-1596,21-16-23,0-5 2152,-3-16-2213,4 13 3263,-5-19-3274,3 22-521,-5-6-415,-3 12 706,-9 0 297,-10 6 78,-5 0-78,8 0 0,10 0 0,15 0 0</inkml:trace>
  <inkml:trace contextRef="#ctx0" brushRef="#br0" timeOffset="64991">6653 10694 17602,'14'-37'532,"-3"13"-563,11 1 0,7 0 18,-1 5 0,5 0 0,1 0-1080,8-6 1,2-1 0,0 0 185,-3 3 1,-1 1 0,-1 0 713,-3 2 1,-2 0 0,-6 4 1360,0-2-1829,-12 8-927,-15 9 1398,-23 21-868,-1-2 1,-3 2 1026,-2 2 1,-1-2 312,-2 1 1,6-12-1347,20-49-824,16 6 1734,6 0 0,4 0-161,0 14 1,2 4-42,2-1 1,0 1 1782,14-8-1561,-6 8 2223,-28 13-2083,-1 1 3270,-4 1-2449,0 4-833,0-2-11,-1 6 17,0-6 0,0 1 6,0-1 2571,1-2-2740,3 2 118,6 8 6,0-3 39,4 8 34,9 22 39,-10-12 265,1 10 1,-2 4-115,-8-13 0,-3-1-179,1 2 0,-3-1 61,-13 16-3383,0-29 3230,-18-6 0,22-5 0,-9-4 0</inkml:trace>
  <inkml:trace contextRef="#ctx0" brushRef="#br0" timeOffset="68990">8502 8236 11872,'-1'-25'2095,"-2"5"-5372,2 20 804,-20 2 1317,-16 17 1097,10-6 1,-1 4 591,0 3 0,1 3-539,2 4 1,3 3 7,6 1 1,3 4 2,3 10 1,2 2-1,2-4 1,3-2 30,2-5 1,3-2 2383,7 11-2387,-1-32 3243,2 2-3198,-6-11-78,-1-2 39,2 1 213,-2-1-269,1 2 17,-2-1 0,0-1 106,-1 0 359,1-2-101,1 0-218,9-3-986,0-13 840,-3-9 0,-1-2 0,0 0 0,-3-17 0</inkml:trace>
  <inkml:trace contextRef="#ctx0" brushRef="#br0" timeOffset="71573">7422 7095 13698,'-19'-17'613,"-1"1"1,-14-10-581,10 22-111,-6 2 55,4 9 1,-3 3 19,3 0 0,-1 1 0,-1 2 1,0 3-66,3 3 1,2 0-1572,4 1 1,0 1 1572,-6 6 1,-2 5-707,2 3 1,-3 5 0,2 0 771,3-1 0,0 0 0,0 3-301,6-7 0,-1 2 0,0 2 0,1-1 0,3-1 302,0 2 0,2-2 1,1 0-1,1 3-194,2-2 0,1 3 1,1 1-1,0-2 0,1-1 264,0 11 0,1-2 0,2 1 272,0-8 0,1 2 1,1-1-1,-1-4-327,2 7 1,-1-4 775,1-3 1,1-4-788,3-1 59,1 11 1,0 4-43,-2-15 1,1 1 61,0 4 0,1 3 1,0-3 1152,0 0 1,1-3-1233,-1-1 1,0-2 45,5 14 30,-3-10 0,0 1 31,3 8-62,-2-7 1,0 3-1121,-1-3 0,-1-3 1076,2 10 1131,-3-11 0,0-2-1137,-1-12 5,4 9 18,0-7-29,1-1 6,-3-4 3276,1-3-3143,-3-4-127,1-1 50,2 3-51,-2-6 40,6 8-690,8 5 650,1 3-3185,12 12 3180,-10-8 6,-1-2-1,2 6 1,-12-13 5,7 9 67,-2-5 457,3 2-485,-3-2 3226,9 5-2964,-12-13-205,8 5-35,-9-6-383,-2-4 546,-5-3-234,-4-2-3065,-1-3-213,-5-8 2848,-4-7 1,2 3 0,-1 0 0</inkml:trace>
  <inkml:trace contextRef="#ctx0" brushRef="#br0" timeOffset="74858">6731 11326 19154,'24'-19'341,"-1"2"1,2 1-359,-2 4 1,-1 0 16,3-2 0,2 0 2,13 1 1,-1 2 25,3 1-1667,3-3 1,1-1 1578,-20 7 0,-1-1 68,23-7 0,-2 0-2,-1 2-6,-16 3 0,-2 2-50,-6 0 38,-1 0 7,-2 0-270,11-7 163,-18 9-1731,5-3 992,-16 9-603,-14 4 1319,-9 6-2020,-22 9 1832,15-6 1,-1 0-1011,-14 6 1945,7-3-741,41-24 45,16-6-603,18-10 620,-8 3 0,0 1-281,9-1 258,-14 5 1,-3 1 941,-8 10-863,-8 3 493,-3 2-415,-1 0 185,-8 6-27,-8 8 839,-4 3-253,4-2-767,8-8 1231,11-11-2048,8-6 28,8-4 689,-4 1 2492,-1 5-2593,-12 6 2533,-2 2-2399,0 2 214,-1 14 335,-8 9-358,-1-2 1,-3 0-3205,-13 6 2216,0-8 1,13-19 0,10-9 0</inkml:trace>
  <inkml:trace contextRef="#ctx0" brushRef="#br0" timeOffset="77989">19683 14486 18302,'1'-25'1028,"0"0"1,7-19 0,2 3-609,5 1-190,0-1 0,5-2-121,0 8 1,3 1-79,-1 4 1,1-1 0,2-2-852,0 2 1,2-2 0,0 0 0,-1 2 505,-1 2 0,-2 1 1,1 0 586,2-1 1,0 0 0,-4 2-274,-4 3 0,-1 1-23,7-7 1,0-1-71,-5 6 1,0 1-1140,2-2 0,-2 4 268,-7 9-179,-41 16 1096,2 6 1,-6 3-1,-3 2-138,-3 0 0,-4 1 1,-2 0-1,4 0 155,-6 1 0,3 0 0,1 0 52,0 0 1,0 0-1,12-5 152,12-5-68,60-21-106,-3 1 0,7-2-30,-7 4 1,5 0 0,1-1 0,-1 0-6,-2 1 0,0-1 0,-1 1 0,0 0 81,10-1 1,0 0 0,-7 2 95,-6 1 1,-8 3-137,-10 3-6,-19 4 1428,13 24-762,-3-3-428,5 12 1,6 2-239,7-11 0,0-2 0,-12 2 0,0-3 0,29 1 0</inkml:trace>
  <inkml:trace contextRef="#ctx0" brushRef="#br0" timeOffset="81357">10978 11420 18874,'-12'-33'381,"-18"-3"-379,11 20 1,-4 1-3,-15-8 0,-4 1-1639,1 3 1,-3 0 1381,11 5 1,-4 0 0,0-1 0,3 2 256,1 1 0,2 0 0,-2 1-472,-12-5 1,-3 1 0,10 3 432,2 1 33,-9-2-117,42 13-1043,3 0 612,6 0-28,14 17 548,0-6 31,0 5 1,1 1 2270,20 9-2274,-7-4 12,-5-6 3270,-23-13-3026,-5-3 41,2-23-487,-2 5 0,2-23-140,-10-7 204,-1 23 1,-4 0 36,-4-5 0,-2 2-3182,-10-7 2360,4 15 1388,33 35-2100,20 0 1713,-1 8-84,8-10-555,-20-7-2722,17 3 0,-6-2 2577,16 2 0,-24-6 0,-4-2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09:42.7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2079 6864 21433,'25'-18'648,"10"2"1,14-4-1,3 0 1,-9 3-1257,-6 2 0,1 1 632,-4 1 0,7-2 1,3-2-1,2 1 0,-5 1 1,-6 2-1664,8-1 1,-1 2 1601,-7 1 0,3 0 0,2-1 0,-4 2-362,0 1 0,-2 0 1,0 1 399,4-1 1,0 0 0,0 1-477,1 0 0,-1 0 0,-2 1 475,2-1 0,-1 1-284,-2 0 0,1 0 0,-1 1-536,4 0 0,-1 2-819,0-1 1,-1 2 818,13 2 1,-25 1 0,-23 3 0</inkml:trace>
  <inkml:trace contextRef="#ctx0" brushRef="#br0" timeOffset="2465">2380 6734 19871,'1'25'655,"1"0"0,3 7 1,2 7-1,0 2 0,-1-2-1748,1 4 1,0-2 0,-1 5 880,0-7 1,-1 4-1,1 2 1,0 2 0,-1-3-1,-1-2 223,0 6 0,-1-2 1,-1-1-1,0 0 259,0-1 0,0 0 0,-1 0 0,1-3-268,-1 2 0,0-2 0,1-1 96,1-3 1,0 1 0,2 2-95,2 2 0,1 4 0,1 2 1,0 0-397,-2-7 0,0 2 0,0 0 0,0 1 0,1 1 416,-1-5 0,0 1 0,0 0 1,1 0-1,0 1 0,0-1 7,2 8 1,0 0-1,1 0 1,0 0-1,-1-2-21,0-5 0,-1-1 0,0 0 0,1 0 1,-1 0-242,2 2 1,0 0 0,0 1 0,0-2-1,0-1 235,-1 3 0,-1-1 1,0-1-1,0 0-181,-2-4 0,0 0 1,-1-1-1,-1-1 175,0 4 0,-1-1 1,0 0-1,1-1 0,-1 1 0,0-1 0,-1 1 0,1 0 1,-1 1-7,0 7 1,0 2-1,-1-3 6,0-8 0,-1-1 1,0 0 335,1 9 0,-1 1 1,1-4-341,0-2 1,1-2 1,-1-4 0,1 1 0,1-1 1,0 12 1,0-2-1,1 2 0,1-2 173,-3-7 1,1-2-174,-1-9 0,1-2 1689,3 11-1686,-1-3 0,-1 2 0,0-6 0,-2 1 2,2 5 1,-1 0 1257,-2-9 1,-1-2-1266,-1 25-401,0-24 0,0 1 403,0 8 0,0 0-44,0 0 1,0 0 40,-1 12 1,-1 2-94,2-13 0,0 1 0,-1 2 95,0 11 0,0 2 1,0-1-345,1-5 1,0-1 0,0-2 350,0-7 1,0-1 0,0-3 1397,0-1 1,0-7-1217,0-12 54,0-9-60,1-2-683,1 1-2773,-1 10 2351,0 21 1805,-1-3-1036,1 4 1,1 1-2281,1 15 2353,-1-5 0,-1 5-30,-1-12 0,0 2 0,0-2-818,0 10 0,0-3 965,-2-1 1,2-7 1545,0-13-1574,0-23 864,0 0-735,-3-3 34,2 0 219,-2-10 2206,3 3-2414,10-17-176,9 6 0,6-2 1635,4-4 0,3 1-1561,-1-1 1,1 3-78,-3 4 0,-1 2-6,11-6-1633,-15 10 1,0 0 1611,1 0 1,-1-1 20,2 0 1,-2 1-7,4-2 7,-5 3-163,-4 5-45,1 1 79,4-3-102,5-2-2127,-9 1 2363,-40 2 0,17 4 0,-35 5 0</inkml:trace>
  <inkml:trace contextRef="#ctx0" brushRef="#br0" timeOffset="7310">1653 16646 19888,'28'-35'297,"-9"17"1,8-6 0,6-5 0,5-3 0,3-3 0,2-1 0,0 0 0,-2 2-1,-3 2 1,-4 3 0,-7 5-1391,11-8 1,-8 5 0,6-6 833,-6 7 1,8-7-1,6-5 1,3-2-1,0-1 1,-2 2-1,-6 3 1,-8 6 0,-11 7-1,-14 10 1170,-20 7-2099,-32-9-451,18 10 1,-3 4 903,-11 5 0,-3 2 715,3 1 0,1 1 0,4 3 1,3 1 1817,-7 8-2470,31-13 695,23-13 0,22-11 1,13-7-1,4-2 1,-3 2-1,-12 7-1,1 0 1,0 0-388,-1-2 0,12-5 0,3-3 0,-1 2 0,-10 6 0,-16 9 147,-14 9 218,-5 9 78,-6 10 191,-5 9 89,-2 6 295,-4-3 1,-4 6 0,3-4-430,-5 14-924,-2 3 1,4-6 480,11-26-795,2-4-2263,2-3 0,0-7 2457,0 1 1,0-3 0,0-1 0</inkml:trace>
  <inkml:trace contextRef="#ctx0" brushRef="#br0" timeOffset="10197">22504 6104 12791,'1'42'449,"0"0"0,2 1 0,0 5 0,0 2 1,-1-2-343,-1-6 1,-1 0 0,-1 0 0,-1 4-655,-1-1 1,0 3 0,0 2 0,-1 2 0,-2-2 0,0-1 379,-1-4 0,-2 0 1,0-1-1,-1-1 1,-1 2-1,-1-1 279,0-2 0,-1-1 0,0 1 0,-2 0 0,0 0 0,-1 1 0,0-1 32,-1-1 0,-1 1 1,-1 1-1,0-1 1,0 1-1,-1-2 0,1 0 1,1-2-88,-3 4 1,0-1 0,1-2 0,0 0 0,-1 0 0,0 0 143,0 0 0,-1 0 0,1 1 0,-1-2 0,1-3 0,2-3-132,-6 6 0,3-5 0,-1 1-613,-1-1 1,0 0 0,-1 4 575,4-5 1,-1 4-1,-1 0 1,1 1 0,0-2-21,-2 3 1,1-1-1,0-1 1,0 2 495,-1 3 0,-1 2 1,1 0-1,2-4-475,2-2 1,2-2 0,3-3-6,2-3 0,-1 1-380,-1 1 0,-2 6 0,-2 2 0,1-3 398,-3 5 1,0-1 0,-1 3-334,4-10 1,-1 3-1,-1 0 1,0-1-1,2-1 290,-7 9 1,2-2 0,0-2 501,4-9 1,2-1 0,1-3-503,2-3 0,-2 1 47,-7 3 0,-6 8 1,-4 1-1,1-1 1,6-7-34,-3 4 0,0-1-310,0 0 1,-5 7 0,-3 1 0,0-2 0,5-6 305,1-7 0,3-4 0,0-1 731,-7 8 1,-3 0-743,6-6 1,-3 2 0,-1-1 0,6-4 1121,0 0 1,2-1-1125,-15 8 0,2 0-1125,18-10 1,4-1 1129,-13 10 2244,1-1-2243,14-9-2048,10-9 2087,5-3-872,2-3 827,17-4 0,-13 3 0,13-2 0</inkml:trace>
  <inkml:trace contextRef="#ctx0" brushRef="#br0" timeOffset="24994">1631 12467 23551,'-6'-20'2509,"0"4"-2604,4 22 95,10 19 0,7 8-1093,4-2 1,4 2 0,3 4 711,-5-6 1,2 3-1,2 2 1,1 1 0,0 0-1,0-1 202,-1-1 0,0 0 1,0 0-1,1 0 1,-1 0-1,1 1 185,2 3 1,2 2 0,-1 1-1,0-2 1,-2 0 0,-1-2-117,1 3 0,-2-1 0,-1-1 0,-1 0 98,0 1 1,0 2 0,-2-2 0,-2-4-600,5 6 1,-2-2 444,3 7 1,-2-6-132,-6-13-582,-7-12 1389,-8-15-594,-4-1 1388,-3-5-1847,-18-14 44,-4-4 1,-3-2 285,0-1 0,-4-1 885,2 3 0,-3-2 0,3 3-946,0 3 0,1 2-1094,1 1 0,4 4 696,6 8-980,28 25 1667,13 10 0,10 9 0,-3-3 444,-2-5 1,-1 0-459,-1-2 1,2 5-1,-1-2 1,-3-6 15,-4-5 0,-2-4-6,13 16 963,-8-9 1,0-1-897,0 1 3198,5 5-2839,-23-24 1215,-3-5-1563,-4-4-3366,-27-20 3242,3 6 0,-3-3-59,1 3 1,-2-2-1,0 0 267,0 1 1,0 0 0,2 1-90,-5-1 0,3 2 50,-5-7-229,31 19-190,4 1-85,19 5 404,0 2 187,12 1 0,6-2 426,11-9 0,1-2-1206,-11 5 1,-1-2 633,8-7 1,-7-7-401,-20-11 0,-6-1-599,1 1 95,-2 1 0,-4 1-2448,-5 13 2457,-3 6 1,3 1 0,-3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09:41.2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1992 8133 8136,'-30'-8'-440,"0"0"1,-12-1-1,30 0 1</inkml:trace>
  <inkml:trace contextRef="#ctx0" brushRef="#br0" timeOffset="2471">1847 7526 22526,'7'-35'1265,"-1"8"-1270,-6 27 5,0 0 101,-2 17 128,-9 18-482,1 2 0,-1 9 1,1 1 334,3-11 1,0-1-1,1 2 1,-2 3-500,0 0 0,-2 3 0,0 1 1,0 1-1,1-1 0,1-3 442,0 4 0,2-3 1,0 0-1,-1 1-12,-1-2 1,0 2-1,0 0 1,0 0-1,1-3-149,0 2 1,1-2 0,1-1-1,-1 1 175,0 1 0,-1 0 1,1 1-1,0 0-18,0 3 0,0 2 0,1-1 0,-1-3-19,0-4 0,0-2 0,1-1 22,0-2 0,0-1 1,1-1-11,-1 6 0,0 1 6,1-4 1,-1 2-1,0 1 146,0 1 0,0 0 0,1 0-165,-1-1 1,1-1 0,-1-2 1502,0 7 0,1-5-1501,1-12 0,0 2-4,0 6 0,-2 10 0,0 6 0,0 0 0,1-3 0,0-7 310,0-2 1,1-5-1,-1 6-309,0 3 0,-1 8 0,1 3 0,-1 0 0,1-3 0,1-9-1639,1 10 1,0-6 1621,1 2 1,0 2 18,1-11 0,-1 1 0,1-2-37,0 6 0,0-3 38,0 1 0,0-3-3,1-8 0,0-3 0,2 11 11,3 4-5,2 4-9,1-10 0,1 3 0,0-1 1,0 0-1029,4 2 0,0 2 983,2 6 1,0-2-55,-5-16 0,0-1 99,2 4 0,-1-2-53,-1-1 11,0-5 12,2 12 22,2 8-26,-5-14 1,1 1 13,-1-2 1,0-1-15,0-2 1,-1 1-302,3 9 1,-1 2-111,1 2 0,-1 1 408,-2-7 1,0 0 22,0 1 1,-2-5 10,-1-12 0,0-1 2258,2 9-2280,-3-12 118,4 5 397,-6-10 678,2-6-510,-4 0 622,2-3 203,-2 0 1796,0 0-3160,-1 3-116,-2-1 0,-2 2 0,-6-1 0,3-2 0,-2 3 0,7-2 0,0 1 0,1 0 0,1-1 0,0 2 0,0 1 0,0 1 0,0 28 0,0 6-1639,0 2 1,1 6 1599,0-10 1,1 2 0,0-3 38,0 7 0,0-1 0,1 2 0,1-1 0,0-10 0,1-3 0,1 10 0,-2-12 0,0-2 0,1-4 3276,1-3-3160,0 6-116,1 2 0,3 15 0,1 6-1639,-1-5 1,0 0 1599,-2-7 1,0 2 0,0-1 38,-1-2 0,0-1 0,-1-2-243,0 0 1,-1-3 242,-2-4 0,0-1 0,2 15-2108,-5-30 1900,4 9-279,-2-15-2790,3 2 3381,8-17 0,-9 8 0,8-9 1</inkml:trace>
  <inkml:trace contextRef="#ctx0" brushRef="#br0" timeOffset="5229">6379 8332 21797,'44'-14'672,"0"1"0,1 1 0,3 1 1,-8 2-438,5 0-133,-13 4 1,5 0 0,-5 1 65,3 1-3,0 0 1,2 1-79,-4-1 0,3 1-52,-1-1 1,4 1-1,-2 0-1674,11-2 1,1 1 1656,-13 1 1,3 0 0,0-1 0,-2 1-116,2 0 1,-1-1 0,0 1 97,3 0 1,0 0 0,1 0-715,-3 1 1,0-1 0,-1 1 710,-1 1 0,-1 0 1,2 0-468,9 0 0,1 0 0,1 0 471,-10 1 1,0-1 0,0 0 0,1-1-2,3 1 1,0-1-1,0 0 1,-2 0-4,6 0 0,-3 1 0,2-1-220,-7 0 0,2-1 0,-1 0 0,-1 0 222,6 0 0,-2 0 0,-1 0 338,-7 1 0,-1-1 1,-2 1-342,11-1 0,-6 0 1464,-11 2-1517,-9 0 2324,4 0-2256,11 1 1626,3 1 0,5 1-1552,-2-1 0,1 0-100,9 1 0,0 0-1625,-10 1 1,2 1 1603,-2-1 0,4 1 1,-1 0 45,-1-1 0,-1 0 0,0 0-13,-1 1 0,0-1 1,-2-1-1145,6 0 1,-9-2 1111,-18 1 18,-3-1 16,-9 0 2257,-1 0-5013,-2 1-521,-14 2 2457,2 0 1,-5 1 0,9-3 0</inkml:trace>
  <inkml:trace contextRef="#ctx0" brushRef="#br0" timeOffset="8530">19406 5861 17636,'9'-10'123,"13"32"-34,-2 20-63,-7-10 0,1 6 1,-2 1 23,-3-1 1,-2 2-1,-1 5-706,-2-3 1,-1 6-1,-2 2 1,0-1 0,-2-2 447,-2 2 1,-2-3 0,0 1 0,-1-1 197,1 4 0,0 1 1,-2-3-1,-3-8 1179,-7 2 1,-1-21-1081,1-44-74,12-12 0,6-12 0,2-1-27,2 2 1,2-1 0,3-3-383,-2 12 0,1-2 0,1-3 0,1 0 1,0 0-1,1 2 345,2-4 1,2 1 0,0 1 0,0 0 0,-1 2 45,2-4 0,-1 1 0,-1 1 1,1 2-51,1-7 1,0 2 0,4 10-127,9 12 0,4 10 119,3 4 1,3 4 699,0 0 0,2 2 0,2 2-642,-1 1 0,0 2 0,3 1 2,-1-1 1,3 2-1,0-1 1,-3 0 12,-1 0 0,-2 0 0,2 1 16,4-1 1,4 2-1,0-1 1,-5 0-36,-2-1 1,-4 1-1,1 1-6,-5-1 1,1 1 0,0 1 0,0 3 1,0 2 0,1 2 0,-1 3 1,-1 2 0,-1 2 1,-2 3-1,0 3 1,-2 2-7,-2 2 1,0 2-1,-1 2 1,-2 1-1,-3 1-533,2 7 0,-3 2 0,-2 0 0,-1 0 546,-3-5 1,-1-1-1,-1 0 1,-4 0-437,-1 10 0,-5 0 0,0-7 440,-1-12 1,0-2 3,1 4 1,1 0-21,2-4 0,0-3 1565,-1-3-1102,5 17 2637,-12-42-3047,0-6-53,0-13 0,0-4-76,-9-15-1159,-2 1 0,-4-1 1249,-4 10 0,-2 1 33,-1-4 1,0-1-37,-1-4 1,0-3-84,6 5 0,0-1 0,0 0 61,3 7 1,-1 1 0,0 0-2,-2-4 0,0 0 0,1 6-80,-8-6 2123,11 20-2528,12 18 399,4 20 107,5 19 5,-2-11 0,2 4-6,1 3 1,3 0-18,0 0 1,2 1-4,4 6 1,1-2-995,-3-11 1,0-3 1240,-2 3 1,3-9 719,9-21 0,2-12-561,1-22 1,-1-10-364,3 7 0,0-3-17,-11 4 0,-2-4 0,-1 2 0,3-7 0,-1 0-2,-4 11 0,1 0 0,0 1-208,1-7 0,0 2-286,0 4 1,-4 6 859,-9 17-874,-3 8-2767,-1 1 0,-5 0 2651,-3 0 0,1 0 1,0 0-1</inkml:trace>
  <inkml:trace contextRef="#ctx0" brushRef="#br0" timeOffset="9047">18910 6018 14667,'32'24'364,"1"0"0,0 1 0,-9 3 0,1 9 0,1 3 0,1 2 0,-2-3 0,0-5 0,-1-10 1274,15-6 0,0-1-2294,-12 12 1,1 13-1,1 1 1,0-9 0,-3-20 0,0-28 1,0-18 0,-3-6 0,-2 6-985,4 0 1,-3 0 982,1-8 1,-5 5-1,-14 16 1,-22 19 0</inkml:trace>
  <inkml:trace contextRef="#ctx0" brushRef="#br0" timeOffset="14675">12453 14334 20856,'-29'-24'301,"0"0"0,0 0 0,-11-8 0,4 0 24,11 9 1,0-2-229,-1 0 0,-3-3 0,-1 0-51,-5-3 1,0 0 0,-1-1-256,0 1 0,0-1 0,-4-2 248,9 8 0,-4-2 0,-1-1 1,-2 0-1,1 0 0,2 1-549,-2-1 1,1 1 0,1 0 0,-2-1 0,-2-1 495,6 6 0,-1-1 0,-2-1 0,-1-1 0,0 0 0,1 1 0,0 0 0,1 2-364,-7-5 1,1 0-1,1 1 1,0 0 0,1 2-1,3 1 376,-7-3 1,3 3 0,1 0 0,1 1-314,-8-4 0,2 1 0,7 3 267,10 6 1,4 2 45,-3-3 1,1 1-128,-9-7 1149,7 3-1788,17 14-302,38 19 796,2 4 0,7 2 109,3-2 1,5 1 0,1-2 395,-9-3 1,2-1-1,-1-1 1,-1-1-232,3 1 0,-1-2 0,-1-6-86,-1-10 0,0-5 1,-8-2 5,-1-17 10,-7 0 0,-3 0 9,-10-4 3337,-2 3-3261,-6 7-3292,0 12 3168,-2 1-1839,2 6 1808,-2 4 168,2 3-862,-10 1 722,-17 9 67,-6 1 42,0 4 0,-7 5 45,8-2 0,-5 3 0,0 2 0,1-1-37,2-1 0,1 1 1,0-1-1,-1 2 17,-4 3 1,-2 1-1,3 0 1,4-2 13,-5 4 0,10-2 88,10 3-456,36 1 0,11-1-760,-9-11 0,3 0 1092,10 8 0,6 3 0,-5-6 0,11 0 0,-20-13 0,1 1 0</inkml:trace>
  <inkml:trace contextRef="#ctx0" brushRef="#br0" timeOffset="18415">15621 9874 18930,'44'-22'78,"1"0"1,-1 0 0,0 0 0,0 0 0,1 0 0,-1 0 0,0 0 0,-2 0 0,-5 2 0,-1 0-1,2 1 1,6 0-66,-7 4 1,3 1-1,3-1 1,2 0-1,2 1 1,-1-1-1,1 1 1,-2 1-1,-2 1 1,-2 1-561,9-3 1,-3 3 0,-1 0 0,-1 1 0,0 0 0,1-1 517,1-1 0,0 1 0,0-1 0,1 0 0,1-1 0,2 0-92,-9 1 0,1-1 0,2 0 0,1 0 0,0-1 1,0 0-1,-2 0 0,0 1 0,-3 0 163,8-2 0,-2 1 0,-2-1 0,0 1 0,0-1 0,-1 0-16,1-1 0,0 0 0,0-1 1,-1 0-1,-3 1 0,-3 0-134,9-5 1,-5 1 0,-2 0 295,-8 2 1,-3 1-1,-1 0-638,5-4 0,-4 1 590,9-11-369,-21 11-258,-9 8 1115,0 1-1088,-8 9 1518,-2 2-1366,-5 1 2038,-26 12-1859,6-2 1,-5 1 94,-8 3 0,-5 2 1,-1 0 1125,4-1 0,-1-1 0,-1 1-1093,6-3 1,-2 1 0,1-1-1,3 0-225,1-1 0,3 0 1,3-2 135,-1 1 1,5-1 5,4 0 39,36-11-373,14-7 1,5-2 156,-2 2 1,3 0-58,8-3 1,6-1 0,1 0-503,-12 4 1,1 1 0,1 0 0,-1 0 685,1-1 0,-1 0 1,1 0-1,1-2-145,0 0 0,2-1 0,1 0 0,-3-1 0,-5 1 712,0-3 0,-5 1 0,1-1-1049,3-4 0,1 0 1,-14 14 1327,-17 26-1396,-16 24 684,3 1 0,0 0 0,0 0 0,7-1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0:09.1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23889 4708 22828,'19'22'262,"0"0"0,4 10 0,4 9 0,0 2 1,-5-6-261,-1 2 1,0 2-382,-5-9 0,2 7 0,2 2 0,-1 1 0,-1-2 0,-4-4 405,-2 5 0,-3-4 0,0 3-26,1 1 0,2 3 0,-2 0 0,0-1 3,-1 4 1,-2-1 0,1-3-2,-2-8 0,0-1 0,-2 1 262,1 10 1,-2 2-1,-2-2-253,-5 0 1,-3 1-650,1-7 1,-2 5 0,0 1 0,0-5 638,-1-1 1,1-3 0,-1-1-2,-2 4 0,0 0 0,1-1 0,4 1 0,0-1 0,1-1-3,-3 3 1,-2 1 2,-1 4 0,-3 5 0,2-5 347,-1-5 1,1-2-352,0-3 0,-1 1 1,0-1-1138,-1 12 1,0-1 1132,3-15 1,-1 1 0,0 0-6,-2 6 0,-1 1 0,-1-2 420,-4 8 1,0-3-560,2-2 1,1-2 101,5-9 0,0-1 22,2 0 0,0-2-1710,-5 7 1738,2-7 0,-1 0 6,-6 8 8,5-5 0,-2 1 846,-9 10-860,8-13 0,-1-1-61,-11 12-189,5-14 1,-2-1 677,1-4 1,-1-1-1776,-2 1 0,-1-1 1347,-6-1 0,4-2 0,5 0 0,-3-5 0</inkml:trace>
  <inkml:trace contextRef="#ctx0" brushRef="#br0" timeOffset="14065">22352 3331 20789,'6'-48'207,"-17"33"-207,-6 34 0,-5 16 45,-1-5 0,-2 5 0,-4 3-592,6-6 1,-4 3 0,-1 2 0,-1 2 0,0-1 0,0-1 490,1-1 1,0 0 0,-1 0 0,0 0 0,-1 0 0,-1 2 61,2-3 0,-1 1 1,-2 2-1,0-1 1,0 1-1,0-1 0,1-2 1,2-2-12,-1 2 0,1-2 1,0-2-1,1 0 0,1-1 1,-1 0-23,-4 2 0,0 0 0,0-1 0,2-3 0,3-2-40,-12 10 0,5-7-1439,-4 2 1042,23-23-1220,14-18 1275,1-1-320,-3-24-408,-2 1-264,-6-12 998,0 13 919,-5 0-1155,3 14 2051,-5-5-1894,7 14 320,1 16 806,9 39-339,2-17 0,2 3 1333,2 14 0,1 1-1154,-1-16 0,1-3-288,5 18 386,-7-31 1833,1-12-1766,10-26 1,5-14-709,0 12 0,0 0-36,4-14 0,3 2-1544,0 16 1,-1 7-1485,3 9 1484,6 6 1,2 2 982,9-1 1,-19 0-1,-2 1 1,-4-2 0</inkml:trace>
  <inkml:trace contextRef="#ctx0" brushRef="#br0" timeOffset="23964">8712 7891 19664,'19'-29'175,"1"0"0,-1 1 0,0-3 0,2 3-159,3 5 1,5 0 0,-3 3 5,3 1 1,-2 0-21,2 0 1,4-3-823,0 0 1,6-2 0,2-2 0,-1 0 863,-1-1 1,1 1 0,0-1 0,2-1-38,-9 6 1,1-1-1,1 0 1,0 0 0,1-1-1,0-1 44,0 1 1,2-2 0,0-1 0,1 0 0,-2 1-1,-2 2 1,-2 1-50,4-4 1,-4 4 0,-1-1 0,2 0 12,7-6 1,3-2-1,-3 2 1,-7 4-16,-4 0 0,-7 4-65,-4 3 1,-1 1-53,12-12 72,-6 8 3199,-12 12-3261,-7 7 703,3-3-966,5-2-78,-4 1 448,1-1 124,-10 8-735,0-2 264,1 0-499,23-12-846,-3 4-1585,7-5 3015,-14 8 407,-13 7 1322,-1 0-4744,-30 0 3151,-2 0-1050,3 3 0,-1 2 1170,-7 0-50,-4 13-84,18-3-162,-3 8 207,9-8 2279,8 1-2262,6-9 3354,1-1-2416,7-4-764,35-9 38,-7 1 378,-5 1 1,0-1-210,-1-2-62,-2 2-348,-9 3-3170,0 6 3213,-4 7 282,-6 31-179,-2 3-336,-5-12 1,-2 0 296,-2-4 0,-1-4 0,-3 5 0,0-9 0</inkml:trace>
  <inkml:trace contextRef="#ctx0" brushRef="#br0" timeOffset="39379">13647 6880 21730,'31'0'437,"0"0"-353,-6 0 12,24 4-29,-9-2 8,-3 1 1,3-1-1652,-3 0 1,0-1 1603,2 0 0,-1 0-1160,-1 0 1,-3 1 1165,15 2-358,0 0 366,-19-2 0,-1 0-706,-2 0 0,-1-1 689,1 0 1,-1 0 35,11 0 79,12 1-84,-2-2-50,-2 2 274,-13-1-308,-11 1 1556,7 0-1461,18 2-39,-12-3 0,1-1-23,-5 2 1,1-1 1159,13-1 0,-2 0-1204,0 0 39,-10 0 0,-1 0 6,10 0-2275,1 0 2269,4 2-5,-16-1 10,13 4-38,-15-3 38,14 3 6,-15-3 1,1 0-10,-2 0 1,0-1 1131,1 1 1,2 0-1127,7 0 1,0 0-7,-8 0 1,0-1-3,10 2 0,1 0-1132,-6 0 1,0 0 1190,0 0 0,2 0-753,6-1 0,0 0 710,-6 0 1,-2-2-524,-3 1 0,-3-1 557,0 0 1066,-14 0-1066,-5 0 1534,-1 0-1472,-1 0 51,-2 0 2189,0 0-2318,-2 0 2462,-1 0-2496,-19 0 0,13 0 0,-14 0 0</inkml:trace>
  <inkml:trace contextRef="#ctx0" brushRef="#br0" timeOffset="41345">13310 8438 16398,'-24'12'1041,"-1"0"1,-19 8-274,37-16 873,1-2-22,9-6-1597,6-5-10,25-22-3289,2 3 3246,-6 9 1,8-4 0,4 0 0,-4 1-723,4 0 1,-1 2 0,3-2 759,-7 2 1,4 0 0,1-2 0,0 1 0,-2 0-386,1 0 0,-1 0 0,-1 1 1,-2-1 377,7-3 0,-2-1 0,-3 1-340,-7 4 0,-1 1 0,-4 1-50,1 0 1,-9 2-799,-13 3 971,-27 10 1,-20 5 0,-1 2 416,-4 2 0,-3 3 0,0-1-255,1-4 1,0 0 0,1 1 451,1 3 1,1 2 0,12-3-657,15-3 1962,4-1-2050,12-2 3623,23-3-3261,25-12-835,-14 5 1,7-3 0,2 0 0,-4 1 812,-1-1 1,-2 1-1,2-1-447,1-2 0,4-3 1,-3 5-1,-8 10 849,-5 17 1,-7 7 13,1 20-359,-17-7 0,-2 1-58,0-5 0,3-4-2468,11 8 2476,10-4 0,-7-14 0,0-12 0</inkml:trace>
  <inkml:trace contextRef="#ctx0" brushRef="#br0" timeOffset="45517">16599 6924 21058,'34'1'156,"-15"0"0,7-1 0,7 0 0,5 0 0,6 0 0,4 0 0,4 0 0,3 0 0,2 0 0,3 0 0,1 0 0,1 0 0,-1 0 0,0 0 0,-2 0 0,-1 0 0,-3 0 0,-4 0 0,-3 0 0,-6 0 0,-4 0-16,15 0 0,-9 0 0,-4 0 0,-1 0 0,1 0 0,4 0 1,9 0-290,-16 0 0,3 0 0,5 0 0,3 0 0,2 0 0,3 0 0,2 0 0,2 0 0,0 0 0,1 0 0,0 0 0,0 0 0,-1 0 0,-2 0 0,-1 0 0,-3 0 1,-3 0-1,-2 0 0,-5 0 0,-4 0 0,-4 0 0,-6 0-644,25 0 0,-14 0 1,-2 0 794,5 0 1,-1 0 468,-5 0 1,2 0 0,-6 0-472,12 0 429,-17 0 1,-2 0-430,6 0-2268,-4 0 2302,-1 0-34,-2 0-17,1 0 0,3 0 23,21 0-9,-12 0 0,1 0-56,-1 0 0,-3 0 9,10 0 2274,-3 0-2224,-32 0 3276,0 0-3278,-5 0-144,1 0 18,-1 0 122,-1 0 17,-1 0-22,2 0 33,0 0-10,7 0 32,5 0-116,25 0-3205,-9-1 2905,4 0 1,3-1-1074,-10 2 0,0-1 1316,12-1 1,1 1-147,-10 1 1,-2 0 274,16 0 39,-19 0-28,-10-1 1977,-6 1-1988,-2-1 2852,-6 1-5775,-2 0 2923,-6 8 0,4-6 0,-3 6 0</inkml:trace>
  <inkml:trace contextRef="#ctx0" brushRef="#br0" timeOffset="47012">20895 8093 21131,'-19'-33'232,"0"-1"0,-5-6-249,6 9 1,0 2 10,-3 2 6,-4-1 0,5 7 0,0-1 28,-12-10-28,7 5 0,-1-4-300,0-8 1,0-3-794,3 9 1,-2-2 0,2 1 760,1-1 1,1 1 0,0 0-422,-2-2 1,-1 1 0,5 1 749,2-2 0,3 2-197,2 7 1,2 2 115,4-15 17,6 28-163,0-5 185,0 8 40,-1-1 1994,0 8-2981,0 2 3762,1 10-2854,0 12 964,0 4-880,0 7-5,0-9-34,-4 10-90,-7 2 73,2-7-3221,-6-3 3055,10-20 570,1-11-2958,22-24 2562,0 9 0,4 0-713,7-6 0,1 1 797,-4 7 1,0 3-1573,15 5 1572,-22 27 1,-3 6 978,0 2-903,-2 0 0,0-3 2306,-5-16-1571,11-7 1488,1-9-2722,7-8 1,0 0-2891,-3-2 2869,-3-8 1,-23 25 0,-15 5-1</inkml:trace>
  <inkml:trace contextRef="#ctx0" brushRef="#br0" timeOffset="49867">23669 3247 16784,'-33'37'118,"-1"0"0,1 1 0,9-8 1,-3 4-1,-2 3 0,0 2 0,-1 0 1,1 0-1,1-2 0,3-4-724,0 1 1,1-2 0,2-2 0,-1 1 0,-2 4 617,-1 0 1,-1 4 0,-2 1 0,-1 1 0,1-1-1,1-1 1,2-4 15,-7 8 0,2-3 0,1-3 0,1-2-4,1-1 0,1-4 1,-2 0 166,-4 4 0,-1 0 0,2-5-407,-1-2 1,4-11-1068,-10-25-356,25-15 1,5-6 1485,2-5 1,3-2-729,0-3 0,1 1 1215,3 7 0,0 4-1592,0 1 1987,17 68-1032,-8-15 0,0 5 529,0 13 0,1 6 0,-1-5-173,0-12 0,-2-2 188,-2 10 0,-2-10-12,-3-27 343,0-3-112,2-1 532,22-5-600,-3-5 1,4-2-351,14-7 0,5-5-384,-9 2 0,3-4 0,0 0 1,-2 1-419,-2 2 0,-2 2 0,0-1-254,5-5 0,0-1 1,-7 7 1013,-6 4 0,-22 16 0,-2 1 0</inkml:trace>
  <inkml:trace contextRef="#ctx0" brushRef="#br0" timeOffset="52045">11143 8536 18739,'36'-6'-9,"1"0"0,-2 0 0,5 0 0,1-1 0,-1 0 44,8-2 1,-1 0-1,1-1-25,-4 2 0,1 0 0,1 0 0,0-1 32,0 0 0,-1-1 0,0 0 0,0 0 31,-2-1 0,0 0 0,-1 0 0,-1 0-512,5-1 0,-1 1 1,1-2 450,-3-1 1,3-1 0,-1 0-1,-5 0-9,-4 1 1,-3 0 0,0-1-1097,5 0 1,0-1 0,-3 0 1182,6-4 1,-6 2-1481,2 0-711,-25 8-429,-59 11 2000,16 3 1,-1 0-1110,-9 1 1,1 1 795,4 1 1,16-2 1209,48-3 0,20-5 47,-6-8 1,4-3-81,-10 6 1,3-1 0,1-1 0,-4 0-175,2-5 1,-2 0-1,-4 0 17,-3 1 1,-3 1-408,10-2 1215,-26 13-1024,-8 14 2541,-14 14-1976,1-5 1,-4 2-82,-13 11 1,-3 0-2085,10-11 1,1-1 1285,-4 0 0,4-3 1,12-9-1,8-9 1</inkml:trace>
  <inkml:trace contextRef="#ctx0" brushRef="#br0" timeOffset="95445">11290 9862 20039,'33'-14'1030,"-1"0"0,1 0-665,7-2-108,-2 0 1,5 1-514,-11 7 1,1 2-1,1 0 329,5-1 0,2 0 0,2 0-893,1 1 1,3-1 0,2 2 0,-1 0 810,2 1 0,-1 1 1,1 0-1,-1 1 18,-3-1 1,-1 0 0,0 1 0,-1 0-288,0 2 1,-1 1 0,0 0-1,0 1 320,-2 0 0,0 1 0,0 1 0,2 0-290,-1-1 0,1 1 0,1 0 0,0 0 0,0 0 257,-1 1 0,-1-1 0,1 1 0,0-1 0,1 0-155,4 0 1,1 0 0,0 0-1,1-1 1,1 1 161,-6-1 1,2 1 0,0-1 0,0 0 0,-2 1 0,-2-1-16,-1 0 0,-2 0 0,-1 1 0,0-1 0,1 0-1,3 0 0,0 1 0,0-1 0,1 1 0,-1-1 14,-2 1 1,1 0 0,-1 1-1,-1-1 1,-2 0-2,12 1 0,-3-1 0,4 1-15,-12 0 0,5-1 0,1 2 1,0-1-1,-1 0 0,-5 0 4,2 0 1,-3-1 0,-1 1 0,2 0 141,2 1 0,2 0 1,2 0-1,-3 1 1,-2-2-145,6 2 0,-3-1 0,1 0 338,-4-1 0,2 1 0,1 0 0,-1-1-322,1 1 1,-1-1 0,0 0 0,-2 0 5,7 1 1,-3-1-1,1 1-15,-7-1 0,1 0 0,-1 0 0,-1 0-7,3 1 0,-1-1 0,1 1 0,5 2 0,1 1 0,3 0 315,-4-1 0,3 0 0,2 0 0,0 0-240,-6-1 0,1-1 1,1 0-1,1 1 0,1-1-39,-3-1 1,2 1-1,1-1 1,0 0-1,-2 0 1,-1-1-35,-1 0 0,-1 0 0,-1-1 1,0 0-1,-2-1 12,7 1 0,0 0 0,-2 0 0,-2-1-428,1-1 0,-2 0 1,0 0 431,2 0 1,1-1 0,2 1-104,-4-1 1,1 0-1,0 0 1,0 0 92,-3 0 1,0 0-1,0 0 1,0 0 153,2 0 1,1 0 0,0 0 0,0 0-147,2-1 1,1-1 0,-1 0 0,-1 0-9,-3 1 1,-1-1-1,0 1 1,-1-1 503,-1-1 1,0 1 0,0-1 0,-1 0-510,13 0 1,-1 0 0,-5 0-1,-2 0 0,-3 0-2,-4 2 1,1-1 0,-1 1 15,1-1 0,0 1 3,-3 0 1,2 0 0,4 0 441,4-1 1,6 1 0,1-1-1,-1 1-450,-2 0 1,0-1 0,1 1 0,2-1-358,-6 1 1,1 0 0,3-1-1,-1 1 1,-1-1 0,-3 1 353,8-1 1,-3 0 0,-1 0 0,1 0 39,1-1 0,2-1 0,-3 0 0,-5 1-947,7-1 0,-6 0 808,-6 0 1,-13-1 78,-24 4-650,-2 1-2616,-23-8 2457,4 1 1,-8-2 0,14 3 0</inkml:trace>
  <inkml:trace contextRef="#ctx0" brushRef="#br0" timeOffset="96797">17767 7832 13535,'3'-32'846,"1"0"0,0 2 0,-2 8-180,-2 16-822,-9 21 262,-4 9 0,-3 5 17,1 1 1,-2 5-488,1-3 1,-3 7 0,-2 5 0,-2 3-1,-1 0 1,2-2 0,1-5 372,-1 0 0,2-3 0,-1-1 0,0 0 0,-1 2-230,-2 4 1,-2 3-1,-1 1 1,0-2-1,2-4 1,1-8 120,-2 3 1,1-7 0,3-16-143,-8-47-89,16-9 169,3-4 125,6 14 1,1-1 1173,1-1 0,2-1-994,-1-6 0,1 2 1495,0 7 0,2 3-945,-1-7-693,0 22-420,6 21 638,12 26 0,6 13-1253,-9-14 0,1 0 0,0 2 1066,3 4 1,0 1 0,-1-2-937,1 6 1,2-11 1425,27-22-1451,-8-19 1,3-8 245,1-1 1,-3-6 604,-14-1 0,-3-4 1,-3 3-1,-3 7 1,-6 0-1,-13-4 1,1-1-1</inkml:trace>
  <inkml:trace contextRef="#ctx0" brushRef="#br0" timeOffset="98873">8322 16636 17720,'4'-38'651,"-1"1"1,1-1 0,1 0 0,0-1 0,2 0-1745,2-2 1,3 1 0,1-2 657,-1 5 0,2-1 1,0 1-1,-1 2 437,0 0 0,0 2 0,0 1 295,2-4 1,1 0 0,-2 3-878,-3 7 1,0 1 95,0-3 1,-1 1 142,3-6-354,0-4-884,-9 25 985,-6 10 3870,-3 9-3227,-8 13-133,1-2-655,-7 14 369,8-18 286,2-22 28,10-18-19,8-8 1,5-9-1,3 0-75,2 2 1,2 1 0,0 0 151,-4 1 0,0 1 0,0 2 31,11-12 1,-7 21 1584,-20 43-44,0 21-179,18 6-1125,6-27 1,8-5 0,2 0-1364,3-1 1,3-1 0,0-1-1,2-2 1,1 0 0,-1 3 614,-3 4 1,-2 3 0,-8 0-1,-2 10 1,-4 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1:55.6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13932 4805 19496,'-5'-27'-224,"-8"56"0,-3 29 250,7-22 0,1 6 0,-1 4 0,-1 2 0,1 1 0,-1-2-473,0-6 0,0 1 1,0 0-1,-1 1 0,0-1 1,1 1-1,-1-1 474,1 1 0,1 1 0,-1 1 1,0-1-1,0-1 0,0-1 0,0-3 29,-3 3 0,0-1 0,-1-2 0,1-2 0,0-3 284,-3 2 0,-1-4 0,1 0-346,1-1 1,0-1-1,-1 0-341,-3 1 0,-2 0 0,2-4-2290,-15 8 1357,1-36 1,0-16 478,15-11 1,6-10-1,0-3 1010,-4-4 1,0-3-1,1 1-355,5 5 1,1 0 0,2 6-82,0-2 1,3 17-772,7 57 1533,12 6 0,3 6-409,-7-11 1,-1 3 0,2 0-77,4 7 1,2 0 0,1-8 733,1-7 0,3-12-742,2-19 0,0-9 389,-2-11 1,0-9-473,1-4 0,1-4 0,-2 4 791,-1 7 0,-2 3-910,4-6 0,0 4-2135,3 8 2295,2 2 0,0 2 0,-4 1 0,0 0 0,1-1 0</inkml:trace>
  <inkml:trace contextRef="#ctx0" brushRef="#br0" timeOffset="2449">15461 5023 18504,'23'12'142,"2"22"1,0 8-138,-10-12 1,0 4 51,2 5 1,3 9 0,0 1 0,-3-4-21,-2-5 0,-3-2 1,1 3-8,0-1 1,1 3 0,-1 0 0,-1-3-7,-2 1 0,-1-2 1,-1-2-9,2 2 1,-2 0-11,2 7 0,-2-2 19,-3-16 0,-1 0-1664,2 16 1,-2 0 1386,-2-18 1,-1-1-157,-3 19 525,-7-28-498,-19-36 202,-6-9 0,-5-6-625,11 10 0,0-1 1,-2-1 922,-3-3 1,-1-2-1,2 4-59,0 0 1,4 5-531,-5-1-1478,20 32 2121,11 14 1,8 8-186,17 11 0,7 3 59,-10-10 0,2 2 0,2-2 198,3-4 0,3-2 1,-2-3-123,-1-1 0,-4-4 1923,-3-6-635,-6-25-381,5-13 1,2-5-992,0 0 0,0-2 951,-2 2 0,0-4 0,-2 2-990,2-9 0,-2 0-67,-3-1 0,-1 1-54,-4 9 1,0 0-1476,2-5 1,0 1-1682,1-5 2457,-1 7 1,-7 18 0,-4 15 0</inkml:trace>
  <inkml:trace contextRef="#ctx0" brushRef="#br0" timeOffset="14369">8972 16571 19176,'1'-27'1638,"-1"-1"0,-1-20-1083,3 20 0,0-2-295,0-9 1,-3-3-571,-4 9 1,-2-1 0,-2-2 272,1 0 1,-2-3-1,-1-1 1,-2 0-604,-2 3 0,-2-2 1,-1 0-1,-1 2 0,2 2 597,-4-9 0,0 4 0,-1 0-21,-4-3 1,-2 1 0,2 5-1345,3 6 0,2 3 1074,2 2 1,2 0-626,1 2 1,1 4-2044,-6 8 1794,-11 33 1196,1 0 519,10-3 1,-1-1-553,-9 4 786,9-8 1,-2-1-812,2 0 0,0-1 1204,-3 1 1,2-2-1006,-6 2-421,19-34-218,23-17 1,10-9-367,-11 16 1,0-1 0,1-1 753,5-6 1,2-1 0,-2 3 93,-1 1 0,-1 3 8,-5 8 0,0 3-1497,4-8 1517,-3 2 1214,-3 14-1415,-8 26 3343,2 25-2145,7 3-1611,10-14 1,8-4-480,5-13 1,6-6 0,-2-2 893,9 2 0,0-3 1,5-3-1,-8-2 0,-17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2:30.4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22138 4183 15065,'-4'-42'1092,"-1"-1"0,2 10 0,-1 4-694,-7 2 34,5 18-471,4 6-152,1 4 118,-3 26 135,3-4 0,0 5-1066,2 7 0,1 6 0,5 3 1074,8-1 0,5 3 0,2 1 0,-1-3-636,-6-5 1,-1-1-1,1 0 1,3 0 566,7 4 0,4 2 1,0-3-1,-4-6-21,0 0 1,-3-6-46,-7-7 1,-2-3 47,-2-2 73,-10-15-403,-20-20 140,0 1 1117,-8-7 0,-3-1-1031,8 9 1,0 0-26,-18-11 1,-1 0 89,16 12 0,0 1 2,-15-8 1,1 2 53,0 1 1620,14 6 1,4 3-2332,6 3-96,4 4 701,10 12 100,4 8 40,6 7 0,5 4 100,8 6 0,4 2-92,-1 1 0,4 0 88,-2-6 1,3 1 0,0-4 334,4 0 0,2-4-32,-8-6 0,1-1 1,3-6-1238,7-6 0,2-6 0,0-8 533,-2-6 1,0-8 0,0-3 0,-2 0-550,-5 4 1,-1-1 0,-2 0 0,-1-3 350,7-11 1,-4-3 0,-7 5 0,-10 7 0,-10 5 0,-17 10 0</inkml:trace>
  <inkml:trace contextRef="#ctx0" brushRef="#br0" timeOffset="3965">16728 8372 10741,'-45'-2'1092,"-1"1"0,15 0 0,4 0 2184,-1 0-71,27 1-1435,3 0-1028,18 0 0,10 0-548,2 2 0,5 0 1,4 2-851,-1 0 1,4 1-1,2 0 1,1 0 0,-2 0 575,-4 0 0,1-1 1,-1 1-1,0 0 1,0 0 95,-1 0 1,-1 1 0,1 0 0,1-1 0,3 0-47,0-2 1,2 0 0,3-1-1,0 0 1,0-1 0,-2 1 0,-3 0 44,0 0 1,-4 1 0,0 0-1,0-1 1,4 1-12,1-1 1,2 0 0,3-1 0,0 1 0,-1 0 0,-2 1 0,-3-1 6,9 3 0,-2-1 0,-4 1 0,-3 0-29,-4 0 0,-3-1 0,0 1 29,3-1 1,0 1-1,-2-2-8,5 1 0,0-1 17,0-1 1,4 0-1,0 0-2,-10-1 0,0 0 1,2 0-1,1 0-2,3 0 1,2 0 0,2 1 0,-1 0 0,-2-1-1,2 0 1,-1 0 0,-2 0 0,1 1-8,-4-1 1,-1 1 0,0-1 0,-1 1 29,5-1 1,-2 1-1,3-1-11,-2 0 0,3 0 0,0-1 0,1 1-19,0-1 1,0 2 0,1-1 0,2-1-3,-3 1 1,1-1 0,2 1 0,-1-1 0,-2 1-188,4-1 0,-2 1 1,0-1-1,0 1 181,0-1 1,0 0-1,0 0 1,0 0-352,-1 1 1,0-2-1,-1 1 1,0 0 353,-5 1 0,-1-1 0,-1 0 1,0 0-131,11 0 1,0 0 0,-5 1 142,0-1 0,-1 0 422,-5 1 0,3-1 0,0-1-439,-5 1 0,1 0 0,-1 0 665,1-1 0,0 0 0,0 1-665,-3-1 0,0 0 0,0-1 2,3 1 0,1-1 0,-3 0 0,-2 0 1,1 1-2,3-1 1,6 1-1,2-1 1,-3 0-4,0 0 0,-2 0 0,3 1 58,-4-1 0,2 0 1,1 0-1,0 0-58,2 0 1,1-1 0,-1 0 0,-3 1 4,-3-1 1,-2 1 0,0-1-4,7 0 0,0-1 0,-4 0 2,0 1 1,-3-1-9,-8 1 1,-3 0-3272,5-1 0,-26 3 2857,-17-1 0,6 2 0,-6-1 0</inkml:trace>
  <inkml:trace contextRef="#ctx0" brushRef="#br0" timeOffset="5732">21730 9479 23220,'-29'-39'131,"0"0"0,0 1 0,-1-1 1,1 0-1,4 5 0,2 3 1,-3-4-132,1 1 0,-3-5 0,-3-3 0,1 0 0,2 3 0,4 6-1093,2 1 1,4 4 0,-2-1 448,-3-2 1,-2-1-1,-1 0 1,2 2 246,0-3 1,0 2-1,-1-1 380,-6-7 0,-3-1 1,5 4-238,7 7 1,3 4 1,-2-6-3025,14 26 2342,-9 44 887,5-13 0,-1 0 12,1 3 0,0-5 220,-9-9-318,16-59 364,2 4 0,1-2-345,4 10 0,-7 3-138,-17 5 1,-10 1 0,4 8 185,-2 8 33,-21 2 1,3 7 21,29 12 2264,-6 6-2190,16-9 83,0-3 1020,10-8-1227,23-22 18,4 5 128,-8 5 0,3 1 30,0 6 1,2 3-98,0 1 0,0 3-23,21 2-33,-16 8 0,-3 3 33,0 5-358,4 11-2913,-22 4 2457,-7-19 1,-1 9 0,-2-21 0</inkml:trace>
  <inkml:trace contextRef="#ctx0" brushRef="#br0" timeOffset="9731">8759 17634 20100,'27'-27'414,"0"-1"1,1 1-1,5-1 1,5-2 0,2-1-1,1 1 1,-1 3-343,1 0 1,0 2 0,1 2 0,2-3-259,-6 3 0,2-1 1,1 0-1,1-1 1,-1 1-1,-1 2 183,1-1 1,-1 2 0,-1 0 0,1 1 0,-1-1-316,0 2 0,0 0 0,0 0 0,1 1 0,-1-2 259,0 0 1,1 1 0,-1-2 0,1 1 0,2-2-365,-1 0 0,3-1 1,0 0-1,0-1 1,-2 1-1,-3 2 417,4-2 1,-4 0-1,-2 2 1,1-1-519,0 1 0,2-2 0,-5 3 0,-8 4 361,-1 0-1472,-20 12 1109,-6 4 840,-13 0-454,-20 2 1556,-7 1-1553,2 3 0,-5 2-100,10 1 0,0 2 0,0-1 49,-7 2 0,0 1-210,-9 5 0,6-2-374,18-5-1553,32-44 1679,12 9 0,10-1 0,1-2 569,-2 1 0,1 0 0,2-1 0,0 1-232,4-3 0,1 1 0,1 1 0,-1 3 529,3-1 0,0 4 0,-1 4 275,9 3 1,-5 7 3,7 14 1063,-20 21 1,-6 8-1474,-11-7 1,-2 2 585,4 14 0,-2 1-2314,-7-8 1,-2-2 1825,0 12 0,-3-14 0,0-26 0</inkml:trace>
  <inkml:trace contextRef="#ctx0" brushRef="#br0" timeOffset="13947">10802 8673 23119,'-18'-21'1243,"0"1"1,-11-13-4521,29 33 883,0 0 3730,13 5-1303,7 6 1,6 4-10,0 0 0,4 1 1,5 2-84,-1-1 1,4 2 0,4 0 0,0 1 0,1-1 60,-4-1 1,2 0 0,0 0 0,1 0 0,-1-1 0,-1 1-17,6 2 1,-1 1 0,-1-1-1,0-1 1,-3-1 11,3 0 1,0-1 0,-4-1-1,-7-1-15,-5 1 1,-9-4-338,-9-4-469,-8-4-644,1-1 498,-22-6 0,-14-6 407,1-1 0,-4-1 0,-1 0 429,-6-2 1,-3-1 0,-1 0 49,5 1 1,-1 0 0,1-1 0,5 2-47,-5-1 0,6 2 969,-10 0-686,62 27 0,16 7-43,-5-3 1,4 1 0,1 1 78,5 3 1,2 0-1,2 0-88,-3-4 0,3 0 1,0-1-1,-2-3-74,2-1 0,-1-2 0,-1-1-326,-4-2 0,-1-1 0,-3-2 458,-4-1 0,-5-4 153,-13-2-32,-9-1 698,0 0-1198,-17-41 1123,3 13 1,-2-5-967,-1-6 1,-3-6 0,1 2 59,4 11 0,2 1 0,-1 1-164,-7-14 1,4 5-3112,9 10 2457,12 24 1,-1 1 0,3 4 0</inkml:trace>
  <inkml:trace contextRef="#ctx0" brushRef="#br0" timeOffset="27446">14834 11187 17972,'34'-14'130,"-1"-1"0,0 0 0,2-1 0,-1 0-49,2-1 1,1-1-43,-5 3 0,2-2 0,1 1 43,-3 0 1,0 1 0,0-1-1176,1 1 1,0-1 0,5-1 949,0-1 1,5-1 0,3-1-1,-1 0 1,-3 1 149,2-1 0,-3 2 0,0 0 0,3-1-288,-2 0 0,3-1 1,1 1-1,-2-1 1,-4 2 289,6-4 0,-3 2 1,-5 1-516,-3 3 1,-4 1-44,7-7 163,-54 22-413,-17 3 1,-13 3 0,1 2 503,5 0 0,0 1 0,-2 1 261,-1-1 1,-4-1-1,2 1 1,6-1 8,-5 6 0,19-9 1176,28-15-1191,16-1 1,8 0-31,3-5 0,3 0-182,5 0 0,1 2 2,2 0 1,2 1 141,-8 3 0,0-1 0,0 1-429,12-2 1,-2-1 586,-7 2 1,-3-1 1573,5-2-1552,-17 4 2023,-29 8-2174,-26 5 1,-11 4 5,10-2 0,-2 1 0,0 0-49,-1 0 1,-1-1 0,2 1 1718,-11 2 0,10-1-1698,19-4-67,15-3 62,4 0-3171,25-3 3257,5-5 0,5-1-6,9 2 1,3 0-43,-14 0 1,2 0 0,-3 4 28,11 8 0,-5 6 196,1 6 5,-14 20 146,-19 9-308,-4-16 0,-1 6 0,-2-2 0,-1-15 0,0 16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3:15.07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2048 4995 16264,'-21'5'1047,"4"-2"-4324,9 9 2669,-2 11 0,-3 11 0,1 3 788,2 6 1,0 4 0,1 4 0,-1 0-94,3-12 0,0 2 0,-1 0 0,1 1 1,0 1-1,2-1-18,-1 0 0,1 1 0,1-1 0,0 1 0,2 0 0,1-1 15,3 7 0,2-1 0,1 0 0,1 0 0,1 0 3,0-1 1,1 0-1,0 0 1,1 0-1,0 0-85,0 1 0,1 0 1,0 1-1,1-1 0,-2 1-3,-1-6 0,1 2 0,-1 0 0,0-1 0,-1-1 1,0-2 4,0 7 0,-1-2 0,-1-1 0,1 2 27,-2-8 1,0 1-1,0 0 1,0 0-1,-1 2-122,-1-1 1,-1 2 0,0 0 0,0 1-1,0-2 1,0-2 109,1 5 1,-1-2 0,1 0 0,-1 2-9,0 2 0,-1 5 0,0-1 0,-1-4 1,1-9-424,0-2 0,0-6 417,0 3 1,-1-5 1611,-1-13-1164,-1 4 921,-6 17-1323,3-6 2601,-1 4-2607,5-19 2452,0-2-2425,-1-3 7,0 4-29,-1 3-16,2-5 78,0 0 325,2-6 190,0-5-2420,0-1-1484,0-16 2457,0-2 1,0-2 0,0 6 0</inkml:trace>
  <inkml:trace contextRef="#ctx0" brushRef="#br0" timeOffset="2699">16156 3633 19552,'-4'-23'-275,"17"50"1,11 24-382,-7-18 1,4 4-1,1 4 1,1 0 0,-1-2 288,-2-1 0,-1 0 0,1 0 0,1 1 0,2 1 386,-2-4 0,3 2 0,0 1 0,1 0 1,0-1-1,0-2 0,-2-3-47,7 7 0,-2-3 0,0-2 0,-1-2 444,2 4 0,-2-2 0,-4-7-539,5 4-73,-49-62 0,-15-20 173,11 17 1,-1-2 0,-1-1 903,-2-3 1,0-1-1,1 4-867,-1 0 0,4 6-81,-5-3 1536,15 20-2690,14 25 963,7 20 186,4 4-1489,-1-11 0,2 0 1564,7 2 0,4-2 109,8 2 0,4 0 53,3-1 0,0-3-67,-6-3 0,0-8 448,6-13 1,-4-10-696,-14-11 1,-3-5 10,7 0 1,0-2-708,-5-12 0,-4 2-498,2 0 2603,-1 2-4537,-6 27 3198,0 7 1,-4 2 0,-1 1-1</inkml:trace>
  <inkml:trace contextRef="#ctx0" brushRef="#br0" timeOffset="5017">20988 3549 19076,'0'-36'-746,"27"53"-893,-3 19 1,3 13 1390,-8-17 0,3 4 0,1 3 1,1 1-1,1 0 0,-2-3 283,4 4 1,-1-1 0,1-1 0,0 1-1,1 0-30,-3-1 1,2 2 0,0 0-1,0-1 1,-2-1 0,-1-5-234,0 1 1,-1-3 0,-1-2 0,-3-2 162,8 12 1,-6-5-407,-6 1 225,-11-17 386,-18-17 1649,-6-15-1903,-4-7 0,-8-6 0,1 0 482,-4-7 1,-2-1-442,8 9 0,-2-2 0,0 1 1,4 2 1371,-1-1 1,2 3-1541,3 2 1,5 10-175,11 18 404,2 22 112,4 9 0,2 4-51,2-10 1,2 3-15,3-1 0,2 3 1,1 2-1,2-5-1236,11 10 0,2-4 1466,-9-8 1,1 0 0,1-6-429,4-3 0,0-14 316,3-35 0,-1-18-227,-4 7 0,0-3 1,0-4-134,-2 2 0,1-3 0,-1-1 0,-2 2-302,2-5 0,-1 2 0,-4 3-1131,2-7 1,-11 8 1264,-20 14 1,3 22-1,-5 6 1</inkml:trace>
  <inkml:trace contextRef="#ctx0" brushRef="#br0" timeOffset="8285">7136 9972 19395,'30'-24'120,"-5"5"1,3-1 19,6-4 0,3-2 5,-3 3 1,3-1-1,3-1-801,-8 5 1,3-1-1,0 0 1,2-1 0,0 0 349,4-2 1,2 0 0,1-1 0,-1 1 0,0 1 521,-6 2 0,-2 1 0,1 0 0,0 0 0,3-2-213,-3 3 0,3-1 0,1-1 0,1 0 1,-1 0-1,-2 1 0,-2 2 5,9-5 1,-4 1-1,0 1 1,0 0 21,-5 2 0,2-1 0,-1 1 1,-2 0-1,-2 2-2,5-4 0,-4 2 0,-7 4-28,-3-1 56,-14 8-45,-5 2 894,-1 1-1510,-1 0-33,-19 5 78,-13 0 274,-10 1 1192,-5 5 1,-3 2-1182,10 1 1,-3 1 117,2 0 0,-4 1 1,-1 1-1,6-2 112,-3 2 0,2-1-652,-18 7 0,22-9 887,42-14-1248,14-9 0,12-5 1,1 0 935,-2 3 1,2 0 0,0-1 115,-1-1 1,1-1-1,0-1 1,-2 1-536,3-1 0,-2 1 0,-5 2 543,-4 2 1,-5 2-58,9-11-230,-24 20-515,10 37 934,-3-11 1,2 3 816,7 13 1,2 3-899,0-2 0,1-1-103,-3-4-1,1-1-901,-2-6 0,1-2 952,0-7 0,-2-2 0,5 2 0,-5-12 0</inkml:trace>
  <inkml:trace contextRef="#ctx0" brushRef="#br0" timeOffset="18181">20855 12409 16180,'-30'4'175,"1"0"0,1 8 0,-6 4 0,-5 5 0,-1 2 0,-2 2 0,1 0 0,2-2-75,2 1 0,0 1 0,1-1 0,0 2 0,-1 1 0,-1 0 0,-2 2-398,5-4 0,-1 0 0,0 1 0,-2 1 0,0 1 0,-2 0 0,1 1 0,-1 0 1,0 1-1,-1 0 0,1 1 199,3-3 0,0 2 0,-2 0 0,0 2 0,-1 0 0,1 0 0,-1 0 0,0 1 0,1-1 0,0 0 0,1-1 0,1 0 0,1-2 0,2 0 155,-7 4 1,1 0-1,3-2 1,0-1 0,1 0-1,-1 0 1,0 1 0,-1 0-1,-2 2-56,4-3 0,-2 1 0,-1 2 0,-1 0 0,0 1 0,-1 0 0,1-1 0,1-1 0,1-1 0,2-1 0,2-3 0,3-2-13,-11 8 1,4-4 0,2-3 0,1 0 0,1 0-30,0 0 1,0 0-1,1-1 1,2-1-1,3-2-278,-13 12 1,7-6-28,-7-9-314,52-37 0,16-15 1,-1 2 525,-2-1 1,3-2 26,-4 8 0,5-4 1,1-2-1,1 0 1,-2 1-187,2-2 1,0 1 0,-1 0-1,-1 1 295,-3 2 1,-1 1-1,0-1 1,0-3 4,2-3 1,1-4 0,0-1 0,-2 1 0,-5 3-397,-1-2 1,-5 3 0,0 0 390,1-3 1,-1 0 0,-4 5 492,-4 5 1,-4 6-1173,-9 7 950,-12 17-434,-20 18 162,10-4 0,-3 4 145,-7 6 1,-3 5-6,12-6 0,-3 3 0,0 2 0,3 1-93,2 1 1,3 3 0,0 0-1,1 1 576,-2 0 0,0 1 0,2 0 1,4-2-447,0 2 1,3-1-1,13-11 2551,26-10-2759,5-34 0,5-12-134,-3 6 1,2-2 0,0 0 111,3 0 1,1-1 0,-3 4-96,-1-1 0,-4 4-457,11-1 375,-52 54 308,0-5 1,-5 6-1,0 0 97,-1 1 1,-1 0 0,-1 3-696,1-1 1,-3 4-1,1-2 1,4-4 636,-7 4 1,16-7-1211,35-10 1,21-4 0,1-7 1057,-2-8 1,1-6-1,2-1 1,-6 3-1,3 1 1,-2-1-1,-4 0 1,9-2-1,0-1 1</inkml:trace>
  <inkml:trace contextRef="#ctx0" brushRef="#br0" timeOffset="26233">10599 17021 21730,'25'-3'1244,"8"2"-948,7 0 1,11 2 0,5-1-953,-13-1 1,3 0-1,3-1 1,-1 1 0,0 0 313,-1 1 1,-1 0 0,1 0 0,0-1 0,1 1 201,-5-1 1,1 0 0,1 0-1,-1 0 1,-2 0 0,-4 0 215,13 0 1,-5 0-1,0 1 201,-9-1 1,1 1 0,0 0 0,-1-1-263,8 1 0,-1-1 0,3 1-1,-4-1 0,3 1 0,-1 0 0,1 0-346,-5 0 1,0 0-1,1 0 1,-1-1 343,4 1 1,1 0 0,0-1-1,-1 2 0,-1 0 1,1 1 0,-2 0 0,0 0 0,7 0 0,-2 0 0,0 0 459,-4 1 1,-1 1 0,-2-1-415,10 0 1,-2-1 47,-10-1 1,1 0-49,5 0 1,2 1-48,-3 1 1,1 0-12,-5-1 0,2 1 0,-1 0 0,-5 0 0,-2-1 0,0 1 0,5-1 0,1 1 16,7 1 1,2-1 1140,-1 0 1,1-1-1129,-15 0 1,0 0 0,0 0-8,4-1 1,1 1 0,-1-1-10,1 0 0,-1 0 0,-2 0 148,-2-1 0,0 1-161,13 0 0,-4 0-2234,-3-1 2267,-5 0-1415,10 0 1376,-8 0 12,3 1 0,4 0-9,-12-1 0,0 1 8,12 1 1,-3 0 0,5-1 797,-14 0 0,0 1-769,5-2 1035,-8 0 1,1 1-1062,1-1 1,0 0-12,1-2 0,1 0 3,5 0 0,0-1-1210,-2-2 1,-3 0 1142,7-4-1456,-12 3 1523,-17 3-56,-10 3-89,-1-1 1611,-7 0-1500,-11-2-14,-11-1 1,-6-2-124,-2 1 1,-2-1 879,6 1 1,-2 1-1,-1-1-732,-4 0 1,-2 0 0,0 0-8,-1 1 0,0-1 0,0 2-820,-2-1 1,0 0-1,-4 1 780,6 1 1,-5 0 0,-1 0-1,3 1 1,5 0 69,3 1 0,5-1 0,-3 1-26,-7 1 1,-6 0 0,2 0 0,7 0-37,9 1 1,0 1 800,-4-1 0,-4 1 1,3-1-737,2 1 0,-1-1-760,-9-1 1,-6 1 0,5-1 756,11-1 0,2 1 1117,-13-1 1,-1 0-1121,9 0 0,2 0-45,5 0 1,-1 0-15,-9 0 1,-3 0-750,9 2 1,-2 0 0,-1 0 795,-6 1 0,-3 1 0,1-1 7,-1 1 1,-1 0 0,-1 0 5,10-1 1,-1 0 0,1 0-1,1 0-7,-4 0 1,1-1 0,1 0-30,1-1 1,0 1 0,-1-1-169,-6 0 1,-1 1 0,4 0 177,-1-1 0,-2 1-34,2 0 1,-6 0-1,-3 1 1,3-1-16,8 0 0,0-1 0,1 0 0,-1 0 554,-4 1 1,-2 0 0,1 0 0,2 0-504,-5-1 0,1 0 0,8 0-28,11-1 1,6 1-70,-2 1 39,4-2 67,-6 1-33,-9-1-102,2 0 1,-5 0 106,-4 0 0,-1 0 1635,-1 0 0,2 1-1632,8-1 0,6 1 480,5 0-494,19 0-73,-1 0 101,-2-1 28,-1 1 0,-2-1 5,9 0-5,-1 0-324,3 0 234,9 0-3173,39 3 3326,-9 1 1,6 1-1,1 0-789,-2-1 0,1-1 0,2 1 797,-3 0 0,2 0 1,1 0-1,1-3-206,-4-1 1,2-1 0,0-1 0,0-1 0,0 0 154,-2-1 0,0 1 1,0-2-1,0 1 0,1 0-224,4 0 0,2-1 0,-1 1 0,0 0 0,-5-1 204,-2 1 0,-2-1 0,-2 1 0,-4 0 507,12 2 1,-5 0-506,-7 0 1,-2 1 811,-5-1 1,1 1-679,3-1 1,4-1-1,1 1-97,1-1 0,2 1 0,1-1 1,0 0 430,0 1 1,1-1 0,0 1-1,-1-1-437,0 1 1,1-1 0,-2 0 0,-3 1-1,2 0 1,-3 0 0,-3 1 36,4-1 0,-3 1-1094,1 0 0,1 0 1015,12 0 1,2 1-342,-6-1 0,-3 2 352,-7-1 1,-2 0 163,-4 0 0,0 0-158,5 0 0,0 0 1868,16 0-1876,-12 0 0,-2 0 2806,-7 0-2806,-7 0-1621,-7 0 1623,13 1 1,6 0-1140,1 1 0,2 1 1137,-1 1 0,2 0 0,-3-1 0,-1 1 0,-2 0-3,-2 1 1,-1 1 13,10 1-1455,-13-2 1483,4 1-45,-25-5 1814,-3-1-1852,-9 1 1140,-11 2-1068,-7-2-153,1 0 1,-6 1 137,-12-1 0,-8 0 0,0-1-12,14 1 1,-1 0-1,0 0 1,-3 0 3,-4 0 1,-3 0-1,-1 1 1,1-1 0,4 1-6,3-1 0,2 0 0,2 1 0,-2-1 0,-7 1 0,-1 0 0,0 0 0,3 0 3,-1-1 1,1 1 0,0-1 7,6 0 0,-1 0 0,0 0 1,2 0-11,0 0 1,3-1 0,-1 1 7,-4-1 1,-1 0-1,4 0 5,3-1 0,-3-1-13,-7-1 1,-8 0-1,-2-2 1,3 2-14,9 1 1,2 1 0,0-1 0,-3 0-277,3 0 1,-4 0-1,0 0 1,-1 0-1,1 0 1,3 0 310,-8 2 1,3 0 0,1 0 0,0 0-174,2 0 0,0 1 1,1-1-1,4 1 150,-12-1 0,5 0 78,4 0 0,-3 0-84,1-1 1,-5 1-1,3-1-19,-4 1 0,0 0 523,2-1 0,-2 0 0,2 1-498,-3 0 0,6 0 2269,6 0-2269,9-1 0,1 0 3276,-3-1-3317,1-1-1598,-9 0 1,-6 0 1476,3 1 1,-3-1-1,0 1-587,0 0 1,0-1-1,0 1 749,1 0 0,1 0 0,6 0-5,-12 1-1,40 0-33,8 1-314,0-1 2426,7 1-2096,13 0 98,23 1 1,11 1-16,-12-1 0,3-1 0,4 1-384,-11 0 0,4-1 0,2 1 0,1 0 0,0-1 0,-1 1 349,4-1 1,-1 0 0,1 1 0,0-1 0,2 0-212,-7 0 1,1 0-1,1 0 1,1 0-1,-1 0 1,1 0-1,-2 0 247,5-1 1,0 1 0,0-1-1,-1 0 1,-1 1 0,-2-1-257,-2 1 1,-3-1 0,0 1 0,0 0 0,3-1 211,4 1 1,5-1 0,1 0 0,-2 1 0,-3-1-1,-6 1 349,1-1 0,-6 1 0,3 0-353,-1 0 1,3 0-1,3 0 1,-3 0-1,-3 0-9,2 0 0,-3 0 0,-1 0 12,0 0 1,-1 1 0,3-1 36,-1 2 0,2-1 1,1 1-1,0-1 22,-2 0 1,0 0 0,1 0 0,2-1-28,3 1 0,3 1 0,2-1 0,-2 0 1,-5 0 433,5-1 0,-3 0 0,-1 0-488,3 0 0,1 0 1,-9 0 5,6 1 39,4 2 1131,-18-1 1,3-1-1040,6 1 1,2 0 960,-6-2 0,2 1 0,-1-1-989,5 0 0,-1 0-95,3 0 1,-5 1-3286,-4-1 3179,-6 2-2171,17 1 2241,-11-1-1500,11 4 1500,-29-4 23,-9 1-40,-7-2-50,-1-1-3182,-47 2 2621,15-1 1,5 1-1,2-1 1,5-1 0</inkml:trace>
  <inkml:trace contextRef="#ctx0" brushRef="#br0" timeOffset="37165">13723 11767 15328,'-45'22'63,"1"1"0,0 0 0,-1-1 0,11-2 0,-1 0 0,1 2 0,0 1 0,-2 4 28,2 2 0,-1 3 1,-2 3-1,1 1 0,0 1 1,0 0-1,1-1-560,2-2 1,1 1 0,0 0 0,1 0 0,0 1 0,0-1 0,0 0 150,0-1 1,1 1 0,-1 1 0,1-2-1,1 0 1,1-1 0,2-2 60,-6 11 0,1-2 1,3-4-1,1-6-396,-4 2 0,4-18-40,13-31 0,2-13 539,-5-10 0,-2-3 162,2 6 1,0 2-1,2 2 1,1 3 1883,-6-4-1528,6 11 1888,-1 3-2639,6 19 533,1 30 361,-2 17 0,-1 4-415,5-17 1,-1 1 9,-1 8 1,-1 4 0,1-9 311,3-2 1244,19-1-1795,16-37 0,9-9-956,-7 5 1,2 0 0,0-1 623,3-2 1,0 0 0,-3 1 0,4 1 0,-5 2 0,-6 2 0</inkml:trace>
  <inkml:trace contextRef="#ctx0" brushRef="#br0" timeOffset="38368">14888 11883 16157,'6'26'134,"1"-1"1,4 10-1,3 4 1,1 2-85,4 3 1,0 2-1,2 1-48,-5-7 1,1 2 0,0-1 0,0 0 5,1 0 1,0 0-1,-1-1 1,-2-3-18,4 10 1,-3-4 8,-3-11 0,-3-4-192,-3-5 8,-37-54 129,6 5 1,-5-6 0,0 0-815,0-1 1,-2 0-1,1 0 807,-1-1 1,1-1 0,2 9-2679,-16 3 2661,37 53 1,10 17-397,3-9 0,3 3 1,1 0 561,1 8 1,2 0 0,4-3 0,1-6 0,4-3 1,4-6 473,3-10 0,2-6 0,0-5 49,2-7 0,0-7-569,4-8 0,-2-7 747,-5-11 0,-4-4-778,-6-1 1,-2 0 1043,0 0 1,-4-2-2014,-8-7 0,-11 1 1426,-12 9 0,-3 3 0,11 4 0,-2 3 0,-6 5 0,0 0 0</inkml:trace>
  <inkml:trace contextRef="#ctx0" brushRef="#br0" timeOffset="44396">24366 13521 13536,'-41'5'153,"-1"0"1,1 0 0,1 2-1,-4 2 1,-4 1 0,-3 1 0,-2 2-1,1-1 1,1 0-519,7-1 1,0 0 0,0 0 0,-1 1 0,0 0 0,0 0 0,-1 0 0,1-1 0,0 1 114,0 0 0,0-1 0,0 1 0,0-1 0,0 1 1,0 0-1,0-1 0,-1 1 0,0 0 251,2 0 1,-1 0 0,-1 0-1,-1 1 1,0-1 0,2 1 0,0-1-1,3-1 1,2 0 0,3-1 259,-7 2 0,4-1 0,3-1 0,0 0 1,0 0-261,-6 2 0,0 0 1,1 0-1,1-1-1,2 1 0,-1-1 0,4 0 0,4-1-25,1 1 1,7-4-1987,9-6 1160,38-15 0,20-8 687,-7 4 0,7-2 0,2-1 0,0 0 163,-6 2 0,0-1 0,1-1 0,0 1 0,-2 0 10,5-2 1,0 0 0,-1 0 0,-2 0 15,-5 3 0,0-1 0,-2 1 1,-4 0 128,8-7 1,-2-5 80,-10 5 0,2-5 1,0-1-1,-3 1 134,0-2 1,-3 0 0,0-1-75,5-9 0,0-2 0,-6 3 30,-6 6 0,-9 5-387,-23-1 51,-7 29 9,-7 18 0,-8 9 0,3 1 58,3 0 0,-2 6-29,8-7 1,-5 7 0,-4 3 0,-1 2-1,0 0 1,4-3 0,5-5 35,-4 5 1,5-5-1,-5 6-9,4-5 1,-5 6-1,-3 3 1,-1 1 0,3-2-1,5-5 1,7-7 85,-1-1 0,10 0-473,12 9 1,10 6-1,7-9-487,18-14 0,9-6-166,3 4 0,4 1 0,-3 0 986,-1 3 0,-6-3 0,5 3 0,-13-6 0</inkml:trace>
  <inkml:trace contextRef="#ctx0" brushRef="#br0" timeOffset="47912">6778 12005 14118,'-30'0'22,"35"31"1,18 21-1,2-1 60,-5-12 0,3-2 1,2 5-60,-5-8 0,3 3 1,1 2-1,0 1 0,0-3 1,-1-3-2,4 2 0,-1-2 1,0-3-1,0 0-4,5 8 1,0-2 0,-1-2-6,-6-6 0,0-2 1,1 3-13,1 2 0,3 3 1,0 0-1,-2 0-1094,1 4 1,-1-1 0,0 1 910,-2-5 0,1 1 0,-3-2 0,-8-4 1081,-8 15-1073,-38-58-638,0-11 0,-7-10 0,1 1 780,4 5 0,0 1 1,-1 0 27,-4-3 0,-2 0 0,1 3-58,-5-2 1,4 8 1926,-6 12-1803,51 38-928,25 4 1,11 2 1019,-5-3 0,3-3 865,-7-9 1,3-3-1,-5-12 182,-2-22 1,-6-12-1297,-6-2 0,-4-5-38,-6 1 1,-2-3-1,-1 2-184,1-1 1,-2 2-967,1 0 1,-3 4 1282,-7 3 0,5 6 0,-6 25 0</inkml:trace>
  <inkml:trace contextRef="#ctx0" brushRef="#br0" timeOffset="90460">18734 15198 16902,'-44'10'69,"1"0"0,0 0 0,-1 0 0,1 1 0,4-3 0,1 0 0,0 0 1,-2 2-1,-2 1-538,-1 2 1,-4 2 0,-2 1 0,-1 2 0,1-1 0,2 0 0,3-2 185,-1 0 0,3-1 0,1 0 0,1 0 0,-2 0 104,2 0 0,0 0 1,-1 1-1,1-1 1,1 1-1,3-1 181,-5 3 1,3-1 0,1 1 0,-1 0-138,-4 1 0,-1 1 0,0-1 0,2 0 105,-5 2 0,2 0 1,0-2-216,-2 0 1,1 0 0,1-2 216,11-5 0,2 0 0,-2 0 293,-9 1 0,-2 1 1,1-1-300,3-2 0,1 0 1,0 0 42,-4 0 0,1-1 1,3 0-13,3-2 0,6-2-298,6-2-534,54-19 558,6-2 0,2-3 274,-8 3 0,-1 0 487,10-7 0,-2 1-484,-3-6 373,-2-1-342,-15 10 0,-1 0 1828,6-13-1968,-7 0 0,-2-2-446,-5-6-103,-19 13 0,-6 6 496,-15 20 142,6 6 0,-1 5 20,2 14 0,4 4 104,5-4 0,2 2-1113,-2 5 1,1 0 1120,-1 14 1218,11-16 1,1-2-900,-2 6-269,0 5 186,-3-13-2426,6-9 3764,19 22-1588,1-18 0,4-1-352,3 2 0,5 0 0,3-3 64,10-2 0,4-4 1,-4 0-1,-2 3 1,-3-2-1,6-8 1,-1 0-1</inkml:trace>
  <inkml:trace contextRef="#ctx0" brushRef="#br0" timeOffset="95992">15104 15667 17596,'-36'-18'195,"-1"0"0,1 0 1,0 1-1,0-1 1,-4-4-1,3 2 1,-3 0-120,5 6 0,-2 0 0,-2 0 0,0 1 0,0-1-75,1 1 0,1 1 0,-1-1 1,-2 1-1,-3 0-470,-1 0 1,-2 1 0,-3 0 0,-1 1 0,-1-1 0,2 0 0,1 1 113,5 1 1,2-1 0,0 1 0,0 0 0,0 1 0,-2-1 0,-1 1 326,-4 1 0,-3-1 0,-2 1 0,0 0 0,0 1 0,3 1 0,3-1 0,6 2-272,-3 0 0,7 1 0,0 1 0,-5-1 214,-3 0 1,-6-1 0,-2 1 0,0 0 0,2 0 0,6 0-129,3 1 1,4 1 0,0 0 0,-4-1 200,0 1 1,-3-1 0,-2 1 0,-2-1 0,1 1 0,0 0-161,3 1 0,-1 0 0,0 0 0,0 0 1,1 0-1,-1 0 214,-1 1 0,0 0 0,0 0 0,0 0 0,0 0 0,0 0 122,-1 1 1,0 0-1,-1 1 1,1-1 0,1 1-1,3 0-175,-9 1 1,2 1 0,3-1 0,3 2 11,1 0 0,2 0 0,3 2 3,-6 5 0,1 1 112,6-3 1,0 0 0,0-1 353,3 0 1,1-1 0,-2-1-399,-12 1 0,-3-1 0,2-1 660,14-4 0,3 0 0,-1-2-759,-14 0 0,-1-1 1080,10 0 0,-1 0 0,2 0-1117,-13 2 1,0 0 64,17-1 0,-1 0 0,1 1 2,-2 1 0,1 0 0,3 1-2,2 0 0,1 1-194,-19 7 1,1 2-1446,19-3 1,3 3 1546,-9 3 1,4 4-2429,4 18 2363,14-4 118,3-5 33,5 13 6,1-21 0,-2 27 2263,0-17-2263,0 8-11,0 0-34,-1-1 48,2-12 0,-1 0-14,-1 15-29,-1-2 46,6-21-2258,0-8 2320,0 4-7,0 4-16,0 23-734,3-12 1,0 1 693,-2-6 1,1 1-111,2 3 1,0 0 120,-2-3 1,0-1 1383,1 18-1400,-1-14 0,0 0 5,-2 20 28,1-21 1,-1-1 2048,0 15-2063,0-9 1,0 0 556,1 15-582,1 1 9,-1-15 0,2-3-3,1 0-9,0-6 1,0-1-3,4 0 2,1-1 1,3 2 11,4 3 0,2 1 2,4 8 1,1-1-1124,-5-8 1,-1-3 1123,11 10-1,-19-25 1,-1 1 44,15 13 1,2 3-40,0 0 8,2 1 1,2 1 53,3 2-23,-7-9 213,9 6-145,-19-16 106,8 3 73,9 2-247,-5-3 82,1-1 0,3 1 109,6-1-140,-9-3 0,0 0 55,19 1-150,-9-3 64,-3-3 0,2 0 81,10-3 34,-8 1 0,2-1-718,-1-2 0,-2 0 538,-10 0 1,0 0 797,6 0 1,-2 0-793,3 0 2418,-1-1-2410,-1 1 1,5 0-1190,5-1 1,4 0 1210,-7 1 0,3 0 0,4 0-46,0 0 0,5-1 0,0 1 0,-4 0 55,1 0 1,-3-1-1,4 1-317,-6 0 1,3-1 0,1 0-1,0 0 1,-3 0 350,0 0 0,-3-1 0,0 0 0,3-1 8,0-1 0,3-1 0,0-1 0,0 0 0,-1 0-80,-5 1 0,0 0 1,-1 0-1,-1 0 0,-1 0 354,3-2 0,-2-1 0,-1 0 1,-3 1-366,0 1 1,-1 0 0,-4 0 15,5-1 0,-4 1 30,-6 0 1,2 0 1196,17-3 1,3-1-1195,-8 2 1,0 0-1040,7 0 1,2 0 989,-14 3 1,0 0 0,0 0-38,0 2 1,-1-1-1,0 0 36,3 1 0,1-1 0,0 1 2,1 0 0,0 0 0,2-1-1,-2 1 1,2 0-1,0 0 1,-1 1-1,4-1 1,-2 2 0,3-2-1,-4 1 1,3 0-1,-1-1 1,-2 1 1,-3 1 1,-3 1 0,1-1 12,5 0 1,1-1 0,-2 1 21,11 1 0,-3-1-36,-5 0 1,-3 0 1145,-8 1 0,-1-1-1070,6 0 0,-3-1-33,9 0 74,-6 0 1,8 0 0,-7 0-115,9-1 69,-13 1 1,6 1 0,-6-1-41,10 0-31,-16 2 0,2-1 2,19 0 1,1 0-6,-23 1 0,1 0 3,17 0 1,8-1 0,-2 0 3,-11 1 0,-2 0 0,0-1-3,-3 1 0,0-1 0,0 1-3,11-1 1,0 1 0,-6-1 1,-13 1 0,-1-1 50,18-2 0,0 0-39,-18 0 0,-1-1 19,9-2 1,-2-2 101,1-1-85,-4 0 23,-20 5 56,-4-2-73,-3 3 140,0-1-73,-2 1 62,0 1-174,-1-11 11,-14-25-2228,-2-7 2225,-1 12 1,-1 0-234,1 1 1,1 3 241,4 7 0,-1-1 17,-1-11 0,2 2-33,2 1-680,3 6 1,1 0 667,-2-1 6,-2-13-1,1 9 0,2 6 1,0-2 5,-1-5 1,-2-1-372,-2 0 0,-2 0 354,-5-9 1,0 2 512,4 14 0,1 3-504,-2 0 0,2 2 1514,-3-7-1515,2 4 1,-2-2 1131,1 2 1,-1-1-1141,-7-6 1,-2-1 2,-3 1 0,1 1 3,5 5 0,0 0-1134,-4-3 0,-1 0 1083,6 4 1,1 1-191,1 3 0,1 1 241,-14-10-1452,2 1 1398,11 6 1,0-1 48,-9-10-5,5 5 1,-3-5 0,3 3 698,9 9 1,-1 1-759,-4-7 0,-4-4 0,4 5-1404,-3-8 232,8 12 1,1 0 1240,1-6 0,2 9 0,7 2 0</inkml:trace>
  <inkml:trace contextRef="#ctx0" brushRef="#br0" timeOffset="104506">8776 17901 20285,'19'-21'403,"-1"0"0,12-7 1,8-2-1,0 1-258,0 3 1,2 2 0,1-2-128,-4 3 0,1-2 1,0 1-1,0 1-17,-5 3 1,-1 1-1,1 1 1,2-1-822,7-2 1,2 0 0,1 0 0,0-1 319,-4 2 1,1 0 0,0-1 0,1 1 0,0-1 471,-3 2 0,1-1 0,1 0 0,-1 0 0,-1 1 0,-3 1 231,7-3 0,-1 0 0,-4 2 0,-3 1-788,19-9 0,-26 11 737,-62 24-214,3 1 1,-7 2-73,3-2 0,-7 2 1,-3 0-1,0 1 1,3-1 133,-1 0 0,0-1 0,2 1 0,-1-1-75,-4 3 1,-4 1 0,9-4 0,23-7-181,33-12 0,14-3 126,7 1 0,8-1 818,-9 1 0,4-3 1,1 0-1,-3 1-794,1 0 1,-3 1-1,-1-1 125,-3 2 0,-1-1 0,1 1-4,16-6 1,-3 1 42,-19 6 0,-4 0 210,-2-8-342,-41 19 448,-15 11 1,-5 5-298,10-5 1,3 3-1396,-3 8 1,15 0-323,37-10 1,14-3 1111,2-3 1,1-1-1,1 0 1,-5 0 0,-5-1-1</inkml:trace>
  <inkml:trace contextRef="#ctx0" brushRef="#br0" timeOffset="188215">21583 7706 17468,'-23'-15'-252,"4"0"0,19 19 0</inkml:trace>
  <inkml:trace contextRef="#ctx0" brushRef="#br1" timeOffset="2.8566E6">9215 11572 24575,'-8'47'0,"-1"-1"0,0 0 0,1 0 0,-1 1 0,1-1 0,-1 0 0,0 0 0,1 1 0,-1-1 0,1 3 0,2-8 0,0 0 0,-2 9 0,2-10 0,-2 5 0,-1 6 0,-1 3 0,1 2 0,-1-1 0,1 0 0,0-4 0,2-4 0,1-6 0,2-8 0,1 20 0,0-12 0,-5-6 0,-5-13 0,-17-40 0,4-8 0,0-5-577,3 1 0,0-1 577,-6-3 0,-3-1 0,6 6 0,-2-2 0,-2-1 0,-3-1 0,-4-2 0,0 1 0,3 2 94,-4-6 0,2 3 1,11 22-95,9 60 0,27-19 0,12 3 0,2 3-341,-3-1 1,1 3-1,2 2 1,3 0 0,1-4 340,6 0 0,4-2 0,1-1 0,0-2 0,-4-3 0,2 1 0,-3-2 0,5-1 0,-5-3 0,5 2 0,1-1 0,-1-4 0,-3-6-261,4-7 1,-2-6-1,-3-9 261,2-12 0,-2-9 0,-3 0-66,-6 8 0,-1 1 1,-4-3-1,5-21 1,-8 5-1,-11 21 0</inkml:trace>
  <inkml:trace contextRef="#ctx0" brushRef="#br1" timeOffset="2.91662E6">6927 16013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6:37.4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17303 3742 23556,'-28'-36'-78,"5"9"-3199,23 47 854,4 7 3104,3 13 1,4 8-598,-1-12 0,2 2 0,4 2-37,-1-4 0,2 3 0,3 1 0,0 0 0,2-1-282,2 0 1,2 0 0,0 0-1,2-1 1,-1-1 236,-1-1 0,0 0 1,1-1-1,-1-1 0,1-2-361,6 5 1,0-1 0,-1-3 0,-3-2 356,-5-4 0,-2-2 0,-2-2 601,4 8 1,-4-4-556,-1-1 225,-13-14 39,-6-12-207,-5-9-243,-13-13 0,-8-9 0,1 1 136,-1 0 1,-2-2 58,4 3 0,-4-4 0,0 1 1,4 3 46,-1-1 1,3 3-289,5 6 1,3 3-367,4 2 414,14 23 61,5 5 82,7 9 0,4 4 25,7 5 0,1 2-28,1 1 0,1 1 3,-6-6 1,1 1 0,-1-2 10,1 3 0,0-1 1098,6 10 0,0-2-967,-11-14 1,-1-4 632,17 13-526,-16-47 0,1-13-930,0-4 0,1-5 1,-1 1 679,-1 3 0,0 0 0,1-2-4,-1 0 1,2-2-1,-1 0 1,-3 5-699,3 0 0,-3 4-76,-3 3 1,0 2 775,11-7 0,-23 26 0,8-6 0</inkml:trace>
  <inkml:trace contextRef="#ctx0" brushRef="#br0" timeOffset="2117">17515 4909 19361,'16'23'894,"12"-5"0,9 1 0,0-2-762,5-2 0,2-2-130,-1 3 0,3 1 0,-3-2 18,-8-5 1,-1-1 0,-3-1 18,2 1 0,-1 0 63,0-1 1,2 2 0,-3-2-25,-3 0 1,-2-1 696,4 0 1,-6-7-1185,-12-22-2588,-8-13 2341,0 7 1,0 0-1,1-2 1,2 1 0</inkml:trace>
  <inkml:trace contextRef="#ctx0" brushRef="#br0" timeOffset="6866">1811 7327 18857,'1'49'93,"0"0"1,0 0-1,0 0 1,0 0 0,0-1-1,0 1 1,0 0-1,0 0 1,0 0 0,0 0-1,0 0 1,0-1 0,-1 1-1,1 0 1,0 0-1,0 0 1,0 0 0,0 0-1,0 0 1,0-1 0,0 1-1,0 0 1,0 0-1,0 0 1,0 0 0,0 0-1,-1 5 1,-1-7-1,1-5 1,-1-3 0,0 0-1,0 1 1,0 2 0,1 5-1,-1 8-189,1-19 0,0 4 0,1 3 0,-1 3 0,1 3 0,-1 2 0,1 2 0,0 2 0,0 2 0,0 1 0,0 0 1,0 1-1,0 0 0,0 0 0,-1 0 0,1-2 0,0 0 0,-1-2 0,0-1 0,0-2 0,0-3 0,0-3 1,-1-2-1,0-4 0,0-3 0,-1-4 0,0-5 0,0-4 118,-6 23 1,-2-15-1,2 1-350,1 3 1,0 0 0,1 0 540,-1 0 0,-1 0 0,0 0-173,1 1 1,-1 0 0,0-2 1,-3 12 0,0-3-496,1-8 0,0 1 541,-1 12 0,1-1 481,3-17 1,1 1-549,0 6 1,-1 5 0,1-3-19,1 5 1,1 0 12,0-6 0,0 1 0,0 1 0,1 1 0,-1 1 0,0-1 1,1 2 1,0 1 0,0-3-4,1-8 0,-1-2 1,1 3-3,1 5 0,1 4 0,-1 1 0,-2 1-59,0-7 1,-2 0 0,0 1 0,0 1 0,0 2 45,1 3 0,0 3 0,0 2 0,1 0 0,-1 0 0,0-1-7,0-2 1,-1 1 0,1 0 0,-1-2-1,1 0 1,0-3 8,0 0 0,0-2 0,1-1 0,0-2 0,1-2-147,1 12 0,1-4 0,0-6 149,0-7 1,-1-2-3,0 9 0,1 9 1,1-12 0,0 8 0,1 3 0,0 2 0,0-1 0,0-4 249,-2-2 1,1-2-1,-1-1 1,1 1-1,-1 4-243,1-2 0,1 4 0,0 2 1,-1 0-1,1-1 0,-1-2 1,-1-4-10,0 6 1,-1-4-1,0-2 1,0 3-12,0-5 1,0 2 0,0 0 0,1 0 0,0-1 12,1 8 0,1 0 0,1 0 0,-1 2 7,0-1 1,-1 2 0,1 0 0,-1-1 0,2-3-7,0-6 0,0-3 1,0 0-1,1 2 128,-1 4 1,1 3 0,0 1 0,-1-4 0,0-6-127,1 5 0,0-3-3,0 5 0,2 3 0,0-3 81,2 0 1,-1-4-79,-2-4 0,-1 1 0,0-3 1,1 1 0,-2 0 752,-1-1 0,-1 0 0,1-2-762,0 7 1,1 1 3,1-4 0,-1 3 1,1-1 14,-1-4 0,-1 0 0,0 0-773,1 3 0,0 0 0,-1-2 760,-1 6 0,0-5-5,-1 11 5,2-38 0,0-2 5,0-4 180,2-1 95,-1-2 840,2-2-1115,-4 0 2744,1 0-3018,-2-1-1495,0 0-1513,0-2 0,0-16 2457,-1-1 1,1 0 0,-1 8 0</inkml:trace>
  <inkml:trace contextRef="#ctx0" brushRef="#br0" timeOffset="12415">26779 6547 13166,'-18'29'546,"0"-1"0,0 1 0,-6 5 0,-4 3 0,-1 1 0,0-2-1366,3-6 1,-1-2 0,0 0 0,-1 1 651,-5 6 1,0 1 0,-1 0 0,-1 0 273,4-7 1,0 1-1,-1-1 1,-1 0-1,-2 1-237,-2-1 0,-2 1 0,-1 0 0,0 0 0,1-2 1,3-1 130,-1 3 0,2-3 0,1 0 0,-2 1-120,-5 2 1,-4 3-1,-1-1 1,7-4 0,11-9 130,3-1-1098,4-25 345,25-14 0,7-6 316,-2-4 0,2-2-19,6-13 0,0-1 1024,-6 9 1,-2 1-233,2-2 0,-5 3 347,-11-7-778,-3 25 291,-19 46-45,5 4 1320,6-5 1,0 3-1259,-2 7 0,1 1-146,6-9 1,-1 4-633,-2 2 1,-1 7 0,0 0 0,1-6 1942,0-1 0,1-2 249,-2 19 0,13-13-1548,43-44-208,-12-6 1,5-2-350,3 2 0,4 1 1,3 2 239,-4 4 0,3 2 0,-1 1 0,-4-1 1,12-2-1,-2 1 0,-9 3 0,-1 0 0,0 0 1</inkml:trace>
  <inkml:trace contextRef="#ctx0" brushRef="#br0" timeOffset="17133">22290 11939 20632,'18'-1'1771,"2"-3"-730,16-17-901,-13 9-59,5-1 1,1 2-49,2 3 51,3 2 0,4 0 61,-3 2 1,1 1-54,7-1 1,3 2-507,-10 0 0,1 1 0,2 1 459,6 1 0,2 0 0,0 0-31,-2-1 1,-1 0 0,5 0-601,-9 1 1,3-1 0,2 1 0,1 0 0,0-1 592,-6 0 0,2 0 1,-1 0-1,2 0 1,-1 0-1,0 0-334,1 0 1,1 1 0,-1-1 0,1 0 0,0 1 0,1-1 325,2 0 0,1 1 0,-1-1 0,1 0 0,0 1 1,-2-1-220,-3 1 1,0-1-1,-1 1 1,0-1 0,0 1-1,0-1 221,0 1 1,1-1 0,0 0 0,0 1 0,-1-1 0,-1 0-124,3 0 0,-1 1 0,0-1 1,-1 0-1,-2 0 115,4 0 0,-2 0 0,-1 0 0,-1 0 263,11 0 1,0 0 0,-3 0-256,-7-1 1,-1-1 0,4 1-8,-3 0 1,3 0-1,2 0 1,0 1-1,-2-1-7,4 0 1,-1-1-1,0 1 1,1 0-3,-4 0 1,2 0-1,-1 1 1,0-1-1,-3 1-1,1 0 1,-2 0 0,-1 0 0,0 0 3,0 0 1,-1 0 0,1 0 0,1-1 12,8 0 0,3-2 1,-2 1-1,-3 0-271,-6 0 1,-3 1-1,3-1 259,7 0 0,6-2 0,-2 1 0,-8 0 484,-3 1 1,-4 0-477,12-1 0,-1 1 739,-8-1 0,-3 1-770,-11 1 1,1-1 1131,19-2 0,5-2-1125,-16 3 1,0-1 0,4 0 0,0 2 0,3-1 1,3 1-1,0 0 1,-2 0 11,5-1 0,0 1 0,-1-1 0,2 1 8,-3 0 0,2 1 1,0 1-1,-1-1 1,-3 0-560,2-1 1,-2 1 0,-2-1-1,-2 1 567,-1 0 0,-2-1 0,0 1-2,-1-1 0,0 0 0,-2 1 3,6-2 0,0 0-3,-5 1 0,2-1 0,0 0 16,0 0 1,0 0 0,0-1-17,-3 1 0,-1 1 0,1-2-508,8 0 1,1 0-1,0 0 497,-1 2 0,1 1 0,1 0 12,-5-1 0,2-1 1,0 1-1,0 1 0,-1 0 1,0 0-1,1 1 1,1 0-5,0 0 1,1 0 0,2 0 0,0 1 0,-1 0 2,0 2 0,1 1 0,-1 1 0,0-1 0,1 0 0,-2-2 0,1 1 0,0-1 0,-1 0 0,0 1 2,0 2 0,0 1 0,-1 0 1,-2-1-1,-1 0 35,7-1 1,-4-2-1,1-1-35,0 0 0,0-2 0,0-1 12,0-1 1,-1-2 0,-3-1 763,6-4 1,-2-3-727,-8 3 0,0-1 0,0 0-55,4 0 1,2 0 468,-5 3 1,4-1-1,1 0 1,-4 2-490,8 0 1,0 1 27,-2 1 1,7 1 0,-1-1 0,-6 2 1587,3 1 1,-4 1-1594,8 0 0,-5 0-6,-13 1 6,-28 0-11,-2 0-3266,-1 0 0,1-1 2849,1-3 0,0 1 0,0-1 1</inkml:trace>
  <inkml:trace contextRef="#ctx0" brushRef="#br0" timeOffset="19081">25658 8974 14253,'-27'11'339,"0"1"1,-6 6 0,-1 5 136,5 2 0,-2 3 0,0 1-316,-3 3 1,-1 1 0,-1 1-126,8-9 0,0 1 0,-1 0 0,-1 3 25,-1 1 1,-2 2-1,-1 1 1,1 0-1,2-3-1153,-5 7 1,2-3 0,0 1 843,5-4 1,-1 1 0,1-2 0,3-10 158,-3-8 0,7-13-1001,17-21 1,7-9 785,-3-13 0,2-1 214,-1 6 0,0 3-1035,-4-4-431,-10 70 1587,6 3 1,1 6 21,0-3 0,0 2 1,2-1 400,-3 10 1,9-6 195,15-11 1,8-8-796,-1-10 1,4-6 310,6-4 1,1-4-824,-5-1 0,-4-3 658,10-15 0,-18 8 0,-1-3 0</inkml:trace>
  <inkml:trace contextRef="#ctx0" brushRef="#br0" timeOffset="20047">26465 8976 15457,'12'32'-92,"-15"3"0,-7 15 0,-4 4 0,0-4 0,3-14 1863,-6 2-1812,5-2 1,-2 16 0,-1 1-1,2-11 1,4-25-358,3-48 214,0 46 167,-1 20 50,3-6 1,2 2 254,3 12 1,6-1 75,1-5 0,9-7-241,26-12 0,5-11-487,-19-5 0,-1-7-13,6-9 0,2-6 0,-8-3-1262,-12-1 1,-5 0-1639,11-16 2457,-16 9 1,-6 26 0,0 1 0</inkml:trace>
  <inkml:trace contextRef="#ctx0" brushRef="#br0" timeOffset="21067">29796 8937 17899,'20'45'11,"1"-1"1,-1 0 0,1 1 0,-1-1 0,-2-5 0,-1-4 0,0 2 0,0 3-11,-2 1 0,2 5 0,0 2 0,-1 0 0,-1-2 0,-2-6-1094,1 9 1,-1-6 0,-2-1 284,-2-6 1,0-1-1,-1-4 261,-1-2 0,-1-3 547,3 6 1139,-6-26-2002,-2-25 365,-1 0 16,-5-8 1,-4-5 1536,-3 0 1,-3 0-1104,0 0 1,-3-1 1685,-7-4 0,-2 2-1603,8 15 1,0 2-120,-2 0 0,-1 4-163,-10 5 191,12 20 134,9 20 1,6 9-160,7-8 1,4 2-1,3 2 428,3 10 1,4 3 0,4-5-846,1-9 1,2-2-1,6-9 621,9-8 0,4-9 1,1-11-797,-8-12 0,1-11 0,-2-6 1,-3 2-421,3-7 1,-5-2 0,-3-1 839,-3-5 1,-4-1 0,-8 6-1,-10 7 1,-8 9 0,-21 6-1</inkml:trace>
  <inkml:trace contextRef="#ctx0" brushRef="#br0" timeOffset="25647">9668 14063 16112,'28'5'655,"0"1"0,12-3 1,8 0-1,3 0 0,-3-1-322,-10-1 1,-1-1-1,0 1 1,3-1-515,1 1 1,4 0 0,1-1-1,1 1 1,-2 0 0,-5-1 259,1 0 1,-3 0 0,-1 0 0,1 0 43,6 0 1,2 0-1,-1 0 1,0 0-825,-7 0 0,-1 0 1,2-1-1,3 1 781,-4 0 1,4-1 0,2 1 0,1-1 0,1 1 0,-2 0 0,-2-1 7,5 1 1,-1 0 0,-1-1 0,0 1 0,2 0-59,-3-1 0,2 1 0,0-1 0,0 1 0,0-1 0,-2 1-369,4 0 1,-2 0-1,0 0 1,-1 0 0,-1 0 366,2 0 0,-1 1 0,0 0 0,4 0-115,-8-1 1,3 0-1,3 0 1,0 0-1,0 0 1,-3 1-1,-3-1 126,6 1 0,-4-1 1,1 1-1,5 1-24,-7 0 0,5 0 1,4 0-1,1 0 1,-1 1-1,-2 0 1,-4-1-1,-7 0-11,7 0 0,-7 1 0,4 0 78,3 0 1,7 2 0,0 0-1,-3-1 1,-11-1-47,-6-1 1,-4 0 727,11 0 0,5 0-764,2-1 0,4-1 0,1 0-2,-11 0 1,1 0 0,0 1-1,2-1 1,-3 1 0,2 0 0,0 0 0,0 1 0,-1-1 461,7 2 0,-1-1 0,-1 1 0,-2 0-459,0 1 1,-2 0 0,3 0 3,1-1 1,3 0 0,0 0 0,-1 0-8,-8 0 1,-1 0-1,-1 0 1,1 0-10,0-1 1,0-1 0,0 0 0,2 2 10,8 1 0,3 2 0,-2 0 0,-8-2-990,-5-1 0,-3 0 1008,2 1 1,3 1 0,-9-2 323,-3-3-101,-4 0-235,21-4-12,-12 2 20,1-1 1,3-1-15,9 1 6,1-1-1,-11 0 1,-1-1-17,7-3-112,8-1 1977,-28 4-2851,-17 4-701,-3 1 1698,-15 0 0,10 0 0,-10 0 0</inkml:trace>
  <inkml:trace contextRef="#ctx0" brushRef="#br0" timeOffset="29547">18119 12282 16784,'-50'3'126,"18"10"0,-6 8 0,0 2 0,3-1-1219,5-1 1,3-1 0,-6 4 1044,4-4 1,-6 4 0,-3 2 0,-3 2 0,-2 1 0,1 0-1,1-1 1,4-3 0,4-2-748,-9 6 1,5-4-1,2 0 1,-4 1 554,0 0 0,-6 5 0,-1 1 0,4-5 0,11-9 0,16-13-2479,21-23 2545,11-5 1,9-5 0,1 0 184,-2 1 0,0-1 1,-1 1 131,-1-2 1,-1 0 0,-6 2 1058,-5 3 1,-4 1-145,8-15-918,-11 12 396,-19 44 0,-13 23 0,3-4-360,8-13 1,-1 2-120,-8 10 1,-7 9-1,4-1 1,13-8 512,24 7-570,-10-14 0,8-3-820,22-17 1,16-8 0,6-4 0,-5 1 653,4 2 1,-2 0-1,1 0 1,3 0-1,0 0 1,-5 0-1,-4 0 1,0 0-1</inkml:trace>
  <inkml:trace contextRef="#ctx0" brushRef="#br0" timeOffset="36579">9195 16553 15322,'28'-20'501,"4"2"1,3 1-513,12 1-3,-8 3 0,0 2 14,7 5-1639,-10 3 1,6 1 1528,-7-1 0,2-1 0,3 2-212,0-1 1,3 2-1,2-1 1,-2 0 335,-1 0 0,-1 0 0,1 0 0,1 0-291,6 1 0,1 1 0,0 0 0,-1 0 460,-1-1 0,-2 0 1,1-1-1,2 0-290,-4-1 1,2-1-1,0 0 1,1-1-1,0 1 221,1-1 1,1 0-1,-1 0 1,1-1-1,-1 1 96,-6-1 0,0 0 1,1 0-1,-1-1 1,-2 1-1,-1 1-193,4-2 0,-2 1 0,0 1 0,2-1 16,0 0 1,3 0-1,1 0 1,-2 1 0,-2-1 89,-2 0 0,-2 0 0,-1 1 0,3-1 179,1-1 0,3 1 1,1-1-1,-1 0 0,-4 1-280,8-2 1,-3 0-1,1 0 433,-10 2 0,2-1 1,-1 0-1,-3 1-431,0 0 1,-2 0-1,0-1-45,9 0 0,2 0 1,-2 0 23,-1 0 1,-2 1 0,-2 0 1420,6-1 1,-3 2-1423,-2 0 1,-2 0 416,-12 2 1,0 0-420,0 0 0,0 0 289,1-1 0,3 0-289,9-2 0,4 0-4,-4 1 0,2-1 1,0 1-1029,-4 1 0,0-1 0,0 1 1009,3 0 1,-1 0 0,-1 2-1110,8 0 1,-1 2 1133,-11 0 0,2 0 0,1 0-521,4 1 0,1 1 1,-1-1 456,6 1 1,-3-1 33,-8 2 0,-5 1-17,-4 2 50,9-1-2,-4 0 0,4 0-6,-2 0 0,3 1 6,10 1 0,4 1 504,-10-1 1,1-1 0,-4 1-508,-1-1 0,-1 0 0,11 2 0,-3-3 151,2-2-34,-16-1 1,2 0-107,16 0-11,-7 0 6,-33 0 2279,-6-2-2280,-1 1-33,2-1 68,8 0-40,-1 1 50,17-1 3226,13 1-3117,3-1 0,4 0-159,-4 0 0,2 0-2,-8 0 0,3 0 0,-3 0 16,6 0 0,-1 0 45,2 0 0,1 0-1134,-12 0 0,2 0 1,1 0 1088,11 1 1,2 0 0,1 0-736,0 0 1,1 1 0,1-1 857,-8 1 0,0-1 1,2 1-1,-2-1-431,-2 1 0,-1-1 0,0 0 1,1 1 339,0-1 0,0 0 0,0 0 0,0 0-42,0 0 0,1 0 1,-1 0-1,-2 0 7,2 0 0,-2 1 1,-1-1 532,4 0 1,0 0 0,-2 0-475,3 1 0,2-2-38,-10 1 0,4-1 1,0 1-1,0-1-17,7 1 0,-1 1 0,5-1-10,-12 1 1,5 0 0,2 0-1,0 0 1,-1 0 0,-2 0 11,0-1 1,-2 0 0,0 0 0,0 0 0,3 0 2,2 0 1,3 1-1,1 0 1,-1 0 0,0 0-1,-4-2 9,9 0 1,-4-1-1,-1 0 1,-2 0 3,4 0 1,-2 1 0,-1-2 61,1-1 0,1-2 0,-4-1-25,1 1 0,0-2-542,0 1 0,3-1 0,-1 0 505,-6 2 1,-1-1 0,3 1-4,1 0 1,4 0 0,0 0 0,-1 0-3,-5 1 0,0 0 0,-1 1 0,1 0-14,4-1 0,1 0 0,0 0 0,0 1-9,-8 1 1,1 0 0,0 0-1,-1 0 1,-1 1-5,2 0 1,0 0-1,-1 1 1,0-1-2,-1 0 0,-1 0 0,0 1 0,2-1 14,7 1 0,3 0 0,-2 0 0,-6 0-12,1 0 1,-1 0 502,0 0 1,4 0 0,-2 0-493,-3 0 0,0 1 1,-4-1 1120,-1 0 0,0 0-1131,6 1 1,4-1 0,-5 0-1119,-12 0 1,-1 0 1129,4 0 0,3 1 0,2-1-15,4 1 0,2 1 0,2 0-2,0 0 1,2 1 0,2 0-1,0 0-302,-8-1 1,1 1 0,0 1-1,0-1 1,1 0 312,4 1 0,2 0 0,0 0 0,-2 0 0,-4-1-347,8 2 0,-4 0 0,0 0 338,-1-1 0,0 0 0,-2 0 59,-5 1 0,-2 0 0,-2 0-59,-2-1 0,0 0 540,16 3 0,-2-1-540,-9 0 1621,-2-2-1618,-11-1 0,1 0 1207,3 1 1,4 0-1208,3 2 1,4 1 0,0-1-4,-3 1 0,0-1 0,1 1 981,9 2 0,1 1 0,-3-1-984,0 0 0,0 0-1,-6-1 0,1 0 1,1 2-1090,4 0 1,0 0 0,3 2 1057,-4-1 1,2 0 0,1 1-1,0 1-413,-8-3 0,1 1 0,0 0 0,1 0 0,-1 0 448,3 2 0,1-1 0,0 1 0,-2-1 0,-3 0-350,4 1 1,-3-1-1,0-1 352,2 2 0,1-1 0,-7-2-8,10 1 12,0-2 867,-9-2 0,2 0-873,-9-1 0,1-1 1144,10 2 1,5 1-1132,-3-1 0,4 0 1,-1 0-347,-5-1 0,-1 0 1,3 0 337,-5-2 1,3 1-1,1 1 1,0-2 0,-2 0-542,-1 0 0,-2-2 1,1 1-1,0-1 537,9 0 1,1 0-1,0-1 1,-4 0-2,-6-1 0,-2 0 0,1 0-3,0 0 0,2-1 0,1 1 1,-2 1-2,9 1 0,0 2 1,0 0 3,-10-2 0,0 1 0,1 0 0,1 0-332,4 1 1,1 1 0,0 0 0,0 0 340,-3 0 1,0-1 0,0 0 0,0-1-9,5 0 1,0-1-1,0 0 1,1 0-4,0-1 1,0 1 0,0-1-1,2 0 274,-5-1 1,2 1 0,0-1 0,-1-1 0,-2 1-222,0 0 1,-1-1 0,-1 1 0,-1-1 6,5 1 0,-1 0 0,3-1-318,-1 0 1,3 0 0,2-1 0,-1 1 297,-2 1 0,1-1 0,0 1 0,2 0-18,-5-1 0,2 1 0,1 0 0,0 0 0,0 1 160,-5 0 0,1 0 0,0 1 1,0 0-1,-3 0 0,-2 0-179,1 1 1,-2-1-1,-2 1 1,-1 0 657,12 1 0,-1 1 1,-4-1-655,0 1 1,-2-2 58,-6 0 1,0 0-1,-1 0-47,8-1 0,1-1 5,-3 1 1,3 0-1,-4-1-22,-3 0 0,0-2 22,0-2 1,4-3-1,1 0-228,3-1 1,0-2 0,1 0 158,-9 1 1,0-2 0,1 1 0,0-1-387,8-1 0,1-1 1,0 1-1,-2 0 414,1 1 1,-2 0-1,1 1-515,1 1 1,0 1-1,-1 1 506,7 1 0,-3 2-482,-13 2 0,4 2 507,-3 1 1,9 1 0,5 0-1,3 2 1,-1-1 0,-4 0-1,-8-1 231,3 0 1,-6-1 0,7 1-224,-6-1 1,6 2 0,5 0-1,2 1 1,0-1 0,-3 0-1,-5-1 1,-7 0 22,2-2 0,-7 0 0,0 0 436,2 1 0,0 0 1,3-1-456,0-1 1,2-1 0,1-1 0,1 0 454,2-1 0,1-1 1,1 0-1,-1 0-456,1 0 0,0 0 1,0 0-1,0 0-7,1-1 1,0 0-1,-1 0 1,-7 1-2,1 0 0,-6 0 672,8 0-711,-27 4-471,7 0-2767,-6-7 0,0-3 2492,-15-13 0,1 11 0,-2-2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7:23.2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11410 2657 18891,'-29'-13'104,"0"1"1,2 3-1,-1 8 26,1 15 1,0 11 0,-2 4-13,0 2 1,-1 4 0,-1 3 0,-2 3 0,-2 2-484,9-12 1,-2 1 0,-1 2 0,-1 1 0,-1 0 0,0 2 0,1 0 0,-1 1 0,1 0 174,3-3 0,0 2 1,0 1-1,0 1 0,0 0 1,0 0-1,0 0 0,1 0 1,0-1-1,0 0 0,0-1 249,-2 2 0,0 0 1,0-1-1,0 0 0,1-1 1,1 0-1,0-1 0,0 0 1,2 0-124,-2 3 0,1 1 0,0-1 0,1 0 0,1-2 0,2-3 0,1-3-131,-7 12 1,4-5 0,-1-4-143,-4 0 1,1-4-447,10-8 0,0-3-62,-5-4 254,29-37 0,7-12 272,3-4 911,-1-3 1,5-8 0,-4 3-464,-7 10 0,-2 2 5,8-14 1,-5 3 504,-12 2-991,-4 36 296,-7 32 263,0 14 0,-2 12 0,2-3-145,1-6 0,0 1 19,1-5 0,-1 7 0,-1-2 0,1-7 1557,-1-3 0,0-6-1360,2-2 0,1-3 2455,-10 10-2050,27-34-828,23-15-267,1 2 0,7-2-527,4 3 0,5-1 0,2 2 807,-7 2 0,2 1 1,0 0-1,-3 2 1,0-1-1,-2 1 1,-1 1-1,10 0 1,0 0-1</inkml:trace>
  <inkml:trace contextRef="#ctx0" brushRef="#br0" timeOffset="15232">12038 11161 15608,'38'-19'1378,"-10"6"-1258,-3 8 1,4 2-12,5 2 0,2 1-87,8 3 1,2 1-344,-5 0 0,2 1 1,-1 1 384,5 2 1,1 0 72,-12-3 0,3-1 0,1 0 0,-1-1 14,5 0 1,-1-2-1,2 1-971,-2-2 1,3 0 0,-1-1 0,-2 1 862,0-1 1,-2 1-1,0-1 37,1-1 0,-1-1 0,-4 0 4,-8 1 0,0-1 52,5-2 0,3-1 1,-4 1-73,-4 1 0,-1 0-796,10-2 1,-4 1 748,-8 2 184,-23 2 460,-3 1-468,4 0-48,9-1-1374,15 1 1240,7-1 258,5 1-145,1-1 728,-12 0-846,-6 0 930,-12 0-908,-10 1 1327,-1 0-4632,0-3 0,0-2 2916,0-6 1,0 4-1,0-1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7:52.0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9739 3557 9416,'-36'11'163,"0"0"1,0-1-1,1 3 1,1 0-1,0 4 238,-3 8 1,1 4 0,2-2-287,7-5 1,2-2 0,-3 3 261,-5 3 1,-3 3 0,-2 1 0,-1 0-307,6-4 1,-1-1 0,-1 0-1,-1 1 1,0 1-86,0-1 1,-1 1 0,0 0 0,-1 1 0,0-1 0,0 1 15,-1 0 1,-1 1 0,1-1 0,0 1 0,0-2-1,2 0 286,1-1 1,2-1 0,1 0 0,-3 0 0,-4 2-273,6-4 0,-5 2 0,-2 2 0,-1 0 1,-2 0-1,2 0 0,0-1 0,3-2 1,3-1-20,-6 4 1,4-3 0,1-1 0,0 1-1,-5 2 188,5-3 1,-4 2 0,-3 2-1,0-1 1,1 1 0,2-3-1,4-1 1,6-4-257,-8 5 0,7-5 0,7-3-1043,2-1-606,30-18-801,24-16 2327,-5 1 0,4-5 0,0 2 230,3-5 0,1-1 102,-2-2 0,1-2 1,-6 4-89,1-6 247,-7-3 435,-19 30-547,0 0 2084,-2 6-2325,-7 4 106,-12 18 333,-8 10 1,-2 6-1474,8-9 1,4 2 1322,2 5 0,13-6-3347,50-16 3114,-14-18 0,8-6 0,1-1 0,-5 1 0,2 1 0,-2-1 0,0-1 0,1 1 0,-1-1 0</inkml:trace>
  <inkml:trace contextRef="#ctx0" brushRef="#br0" timeOffset="1292">11486 3347 19344,'-45'13'-118,"13"4"1,-3 8 269,6-1 1,-2 5 0,-1 4 0,-3 1-62,7-6 0,-1 1 0,-2 2 0,-1 1 1,1 1-1,0-2 0,2-1-747,-6 6 1,2-2-1,1 0 1,-1 1 0,0 0 266,3-4 0,0 1 0,-1 0 0,1 0 1,2-1-1,2-2 321,-9 13 1,5-4 0,3 0-1026,7-6 1,3-1 0,1-3-343,-7 6 1,8-16-552,18-31 2157,6-23 0,1-10-287,-1 10 0,1-1 0,-2 3-2,-3-8 1,-8 14-326,-11 24 580,-1 40 1,3 16 512,2-15 0,1 2-537,1-1 1,-1 3 0,1-3 849,-4 7 0,0-5-882,3-9 1,-1 1 756,-2 4 1,-1 3-1,1-5-793,-4 10 422,4-13 1,2-6 1767,7-21-2362,20-32 1,12-19 56,-9 13 0,2-2 70,-2 3 0,0-3 0,0 1 53,4-7 1,-5 6-43,-7 7-84,0-3-3204,-8 23 2656,-21 49 1713,10-16 1,-1 1-1037,-2 4 0,0 0 526,3 13-81,31-39 1,10-10-1595,3-7 1,3-5 0,0 0 682,-4 4 0,-1 2 1,1-3-1,2-3 1,0-1-1,-9 2 0,-4-2 1</inkml:trace>
  <inkml:trace contextRef="#ctx0" brushRef="#br0" timeOffset="11798">10091 8853 15580,'33'1'754,"-2"0"0,6-1 1,2 1-623,-1 1 1,2 1-1,2-1 18,-3 0 0,3-1 0,1 0 0,3 0-447,0 0 1,2 0-1,2 0 1,0 0 0,-1-3 465,-1-1 0,0-2 0,0-1 0,0 0 0,0 1-442,-6 1 1,1 0 0,-1 0 0,0 0-1,0 0 1,-2-1 281,12-2 1,-1-1 0,-2 0 0,-4 1-144,-6 1 0,-3 2 0,-5 1-1505,-3 2 1,-4 2 818,2-3 1,-15 4 0,-12-4 0</inkml:trace>
  <inkml:trace contextRef="#ctx0" brushRef="#br0" timeOffset="12925">13469 8721 19238,'46'7'1092,"-5"-1"0,6 0 0,-4-1-972,-6-2 1,0 1-71,7 1 1,5 0 0,3 0-707,-11-2 1,3 1-1,1-1 1,0 0 0,-1-1 273,4 0 0,-1-1 1,1 0-1,2 0 407,-6 1 0,3 0 0,1-1 1,-1 1-1,0-1 0,-3-1 134,8-2 0,-1-1 0,-4 0 0,-3 0-185,9-2 1,-7 0-695,-9 0 0,-8-1-2557,-15-3 2457,-13 3 1,-1-2 0,0 5 0</inkml:trace>
  <inkml:trace contextRef="#ctx0" brushRef="#br0" timeOffset="19469">16664 2745 13189,'9'28'797,"0"-1"0,1 14 0,-3 5-681,-4-10 0,-2 3 0,1-1-57,0 1 1,1-1 0,0 0-44,0 3 1,0-1 0,1-2 14,0 4 0,2-2-9,1 2 1,0-1 55,-3-11 0,1-1-3063,3 19 2985,-19-67 0,-9-26 0,-2-7 0,5 13 0,-1-3 0,0-1 0,0 0 0,0-1 0,0 1 0</inkml:trace>
  <inkml:trace contextRef="#ctx0" brushRef="#br0" timeOffset="20291">16474 2873 15109,'-2'-47'52,"-1"0"1,0 2-1,0 0-110,1 9 0,1-2 1,-1 3-61,-1-6 0,3 4-307,15-9 44,7 14 342,-2 16 0,3 2 33,12-3-14,-8 7 1,-1 1-71,8-3-33,0 3-314,-7 9 353,6 26 79,-6-4-149,-4 1 0,-1 1-452,-1 7 164,-1-2 195,-12-1-3030,-23 1 2412,-6 1-1650,-2-2 2538,24-13-1529,14-10 1520,9-4 0,4-2-572,10-2 1,2 1 551,-8 5 0,1 3 829,12 4 1,-4 6-734,-18 0 0,-4 6 899,2 14 1,-6 4-480,-8 1 0,-7 2-295,-7 2 1,-10 1-145,-5-10 0,-6 0 0,-4-4-1085,-2-9 0,-2-3 0,1-3 1014,-7 5 0,2-6 0,5-6 0,11-8 0,21-12 0</inkml:trace>
  <inkml:trace contextRef="#ctx0" brushRef="#br0" timeOffset="21525">17584 2914 18123,'19'1'8,"21"-23"1,0-9-200,-22 13 1,-1-1-903,10-9 1,3-4 0,-10 5-2185,-14-4 606,-47 29 3044,5 21 0,-5 9-108,7-4 1,-3 2 0,3 3-203,1 3 1,1 2-1,10 0-483,12 1 1,11-2 74,15-1 1,13-6-749,11-14 1,9-7 0,-2-2 545,-1 2 1,-3-2 0,5 0 0,-9-1 0,-22-2 0</inkml:trace>
  <inkml:trace contextRef="#ctx0" brushRef="#br0" timeOffset="21990">18783 2342 3815,'0'-44'798,"1"1"0,0-1 0,2 5 0,-5 4-958,-12-1 1,-8 16 295,-1 34 1,-7 23 0,-3 12 0,1 3 0,6-9 126,5-10 1,3-2 0,1 1-1,-2 4-440,1-1 0,-4 3 0,0 4 1,0 0-1,2 0 0,6-2 1,5-3-644,9 8 1,9-3 0,2-2 0,-1-3 443,-2-2 1,-1-3 0,2-2 0,9 17 0,-1-10-1,-10-20 1</inkml:trace>
  <inkml:trace contextRef="#ctx0" brushRef="#br0" timeOffset="22392">18219 2755 17182,'31'0'140,"1"-1"0,2 0 0,2 0-353,-2 0 0,5-1 213,4 0 0,7-2 0,0 1 0,-7 0 0,-5 1 0,-1 0 0,10-1 0,0-1 0,0 1 0</inkml:trace>
  <inkml:trace contextRef="#ctx0" brushRef="#br0" timeOffset="22674">19144 2703 5854,'-33'28'601,"0"-1"1,0 1-1,2 4 1,2 3 0,11-6 2005,15 4-2450,12 16-543,31-34 0,11-9-88,-13-4 1,2-3 60,2-2 1,3-3-1,-6-6 708,-3-12 1,-8-5-296,-6 2 0,-8-3 36,-11-7 1,-7 1-71,-11-2 2200,-14-1-2813,-5 27 0,-5 9-924,11 8 1,0 4 1570,-9-1 0,3 3 0,6 14 0,21-8 0</inkml:trace>
  <inkml:trace contextRef="#ctx0" brushRef="#br0" timeOffset="23004">19464 2938 17294,'17'-40'0,"-1"0"0,0 0 0,1 0 0,-1 0 0,-7 9 0,1 1 0,11-15 0,0 0 0,0 0 0,0 0 0</inkml:trace>
  <inkml:trace contextRef="#ctx0" brushRef="#br0" timeOffset="23858">19948 2922 20106,'38'-19'-48,"1"0"1,-1 0-1,-1-2 1,-1-1-327,7 2 0,4-1 1,-7 0-173,-13-1 0,-7 0-81,4-18 201,-30 15 426,-16 12 571,-14 17 0,-2 12 474,3 19 0,16 8-1723,24-12 0,12 3 0,-1-1-415,-7 1 1,0-1 0,8-3 623,12-8 1,9-4 0,1-3 0,-8-5 0,8 1 0,-11-6 0</inkml:trace>
  <inkml:trace contextRef="#ctx0" brushRef="#br0" timeOffset="24924">22717 2274 17815,'1'4'266,"-4"20"1,-5 19 0,-3 11 0,1 1-1,3-9-266,2-2 0,1-3 0,-1 6-203,0-9 1,-1 5-1,-2 4 1,1 1 0,0-2-1,2-3 1,2-5-891,3 9 1,2-5 0,1-3 545,-1 4 1,1-4 0,-1-3 0,2-9 0,0-19 0</inkml:trace>
  <inkml:trace contextRef="#ctx0" brushRef="#br0" timeOffset="25060">22412 2529 15888,'48'-11'-205,"-1"0"0,1 0 0,0 0 0,-1 1 1,1-1-1,-1 0 0,1 0 0,2-1 0,2-2 1,-2 0-1,-3 2 0,-6 2 0,-8 4 0,-4 5 1,-1 0-1</inkml:trace>
  <inkml:trace contextRef="#ctx0" brushRef="#br0" timeOffset="25673">21862 3353 15810,'43'3'28,"0"0"0,0 0 0,-4-1 1,7-1-1,5 1 0,4-1 0,1 0 1,-1-1-1,-4 1 0,-4 0 0,-7 0 1,11 0-1,-9-1 0,8 1 1,-5-1-1,1 1 0,-1-1 0,1 0 1,-1 1-1,1-1 0,-1 0 0,1 1 1</inkml:trace>
  <inkml:trace contextRef="#ctx0" brushRef="#br0" timeOffset="25924">23134 3132 14129,'35'14'636,"0"0"0,0 0 1,-1 0-1,10-12 1,-1-8-1730,1-5 1,2-4 0,-6-4-547,-8-9 1,-4-3 770,3-9 1,1 14 1026,-6 32 1,-3 11 1024,-6 21-1153,-2-5 0,-1 1-1963,-1 13 1932,-10-21 0,-1-2 0,-1 1 0,-8-10 0</inkml:trace>
  <inkml:trace contextRef="#ctx0" brushRef="#br0" timeOffset="26622">24007 3030 15557,'0'-21'-1639,"16"36"1,7 10 1666,5-11 1,3 2 264,-3 10 0,2 5 1,-1-4-3,10-1 0,-3-2-1930,-10 2 1,-10 3 533,-21 6 0,-11-1 925,-6-15 1,-4-2-1,2 3 1,0-5-1,-16-12 1</inkml:trace>
  <inkml:trace contextRef="#ctx0" brushRef="#br0" timeOffset="26991">24509 3058 8150,'35'-14'247,"1"0"1,0 1 0,-1-1-1,8 0 1,-4-2 701,1-10 0,-15 0-1783,-33 6-69,-21 10 0,-7 5 1088,5 7 0,-1 4 463,-16 5 0,1 4-648,21 1 0,6 5 1106,3 4 0,11 2-1268,27 4 0,15-2-931,-6-9 1,4-2 0,1-2 716,6 1 1,2-2 0,-2-3-1,8-1 1,-5-5 0,-2-6 0</inkml:trace>
  <inkml:trace contextRef="#ctx0" brushRef="#br0" timeOffset="27224">25144 2318 14365,'12'43'-295,"0"0"1,-1 0-1,1 0 1,-1-1 0,-2 0-1,0 0 1,-3 1-34,-4 4 0,-2 1 0,-1-1 1,1-5-1,2-5 0,0-4 1,-3-2-1,-11 2 0,0 0 1</inkml:trace>
  <inkml:trace contextRef="#ctx0" brushRef="#br0" timeOffset="27689">24903 2803 21142,'33'-21'-656,"-3"13"1,11-1-1,5 2 1,1 0 0,-6 1 357,8 1 0,-3 1 0,3 0 0,-9-1 0,5-1 0,0 1 0,-3 0 0,-6 2 1,3 1-1,0 1 0</inkml:trace>
  <inkml:trace contextRef="#ctx0" brushRef="#br0" timeOffset="29192">24943 3299 19249,'14'-17'1159,"-2"-16"-991,-10 7-129,1-18-3316,2-3 2700,-2 23 1,1-1-812,1 0 1,5 2-252,15-3 1,6 3 1091,-3 6 1,2 2 0,-1 3 0,-1 1 0,8-2 0</inkml:trace>
  <inkml:trace contextRef="#ctx0" brushRef="#br0" timeOffset="31023">26933 2340 20526,'-25'42'151,"0"-1"0,0 1 0,3-7 1,-3 2-1,0 1 0,0-1 0,2-3-131,-7 7 1,2-4 0,-2 3-82,6-8 1,-2 2-1,0 0 1,1 0-1,0-1-759,1 1 1,-1 0 0,3-2 0,2-3 272,-4 5 1,4-3 0,-2 2 0,12-11 0,15-22 0</inkml:trace>
  <inkml:trace contextRef="#ctx0" brushRef="#br0" timeOffset="31189">26866 2404 12326,'12'45'80,"1"0"1,-1-1 0,0 1 0,1-1 0,-1 1 0,0 0-1,1-1 1,0 2 0,1 2 0,-1-1 0,1-1 0,-2-4 0,0-4-1,-2-8-80,2 7 0,-1-9 0,6 13 0,-8-37 0</inkml:trace>
  <inkml:trace contextRef="#ctx0" brushRef="#br0" timeOffset="31670">26592 2807 17708,'39'0'-38,"0"0"0,1 0 0,4 0 1,6 0-1,-2 0 0,-10 0 0,-9 0 1,-2 0-1,7 0 0,0 0 1,1 0-1</inkml:trace>
  <inkml:trace contextRef="#ctx0" brushRef="#br0" timeOffset="32290">27878 2458 14387,'-11'-25'-442,"-19"10"562,6 23 0,-4 8 238,-8 5 1,-1 6-189,10-4 0,1 2 0,2 5-990,5 4 1,2 3 0,2 2 0,2-1-161,0 0 0,3-2 0,5 3 823,6 2 0,5 3 1,2-2-1,-1-7 1,1-5-1,2-5 1,9 1-1,0 0 1</inkml:trace>
  <inkml:trace contextRef="#ctx0" brushRef="#br0" timeOffset="32803">27321 2839 15603,'34'-2'-26,"0"0"0,0 0 0,11 0 1,6 0-1,-1 1 0,-11 0 1,-12 1-1,-2 0 0,14 0 1,0 0-1,0 0 0</inkml:trace>
  <inkml:trace contextRef="#ctx0" brushRef="#br0" timeOffset="33336">28328 2324 14790,'-2'44'681,"0"0"1,0-3 0,-3 2-1502,-3-4 1,-4 4 0,0 0 0,1-4-659,-2 9 1,0 0 657,0-6 1,-1 6 0,0-1 0,1-10 163,4-10 1,0-5-1,-7 15 1,12-31 0</inkml:trace>
  <inkml:trace contextRef="#ctx0" brushRef="#br0" timeOffset="33838">28007 2743 17854,'48'-8'-339,"-1"0"1,-7 4 0,3 1 0,1 0 0,-6 0-1301,1 0 1,0 2 1621,-2 0 0,6 0 0,-2 0 1,-9 1-1,9 0 0,4 0 1</inkml:trace>
  <inkml:trace contextRef="#ctx0" brushRef="#br0" timeOffset="34473">28985 2880 15866,'35'-10'414,"0"0"1,12-6-1,-5-2-257,-11-8-462,-9 4 0,-10-1-331,-29 1 0,-14 5 504,-8 6 1,-6 8-962,9 5 1,-3 5 0,3 4 411,-8 9 1,9 8-959,15 7 1,12 2 1481,14-8 1,5-3 0,7 9 0,2-17-1</inkml:trace>
  <inkml:trace contextRef="#ctx0" brushRef="#br0" timeOffset="34956">29444 3020 16913,'-12'-44'211,"14"9"1,5-10-1,4-1 1,1 8-1851,6 5 1,5 2 1228,2-3 0,4-7 1,2 4-1,-4 13 1,20 13-1,-15 14 0,-1 0 1</inkml:trace>
  <inkml:trace contextRef="#ctx0" brushRef="#br0" timeOffset="40805">2462 11616 17249,'25'0'1022,"13"-3"1,0-2-659,0 0-179,1-1 0,2-1 75,-13 3 0,-1 1-73,1-1 1,3-1-186,11 1 1,6-2 0,1 1 173,-10 0 1,2 0-1,-1 0 1,0 1-918,0-1 0,-1 1 0,0 0 1,1 0 751,2 0 0,0 0 0,0 0 1,-3 0-692,-2 1 1,-3 1 0,2-1 692,12 0 0,2 0 0,-2-1-473,-7 2 0,-2-1 0,1 1 465,2-1 1,-1 0 0,-2 0 129,4 0 1,-6 0-124,13-1 661,-22 1 0,-3 1-673,-6 0 2181,7 0-2629,-16 2 1625,-6 0-4454,3-4 2784,0-8 0,-2 6 0,2-6 0</inkml:trace>
  <inkml:trace contextRef="#ctx0" brushRef="#br0" timeOffset="43487">1918 9010 14387,'0'-18'431,"16"21"-308,3 20 9,-1-3 0,4 4-24,0-1 0,1 3 0,6 3-655,0-2 1,5 4 0,4 2 0,0 1 0,1-1 0,-3-1 144,2 1 1,0-1 0,-2-1-1,2 2 1,1 1 247,-5-5 1,1 3 0,2 1 0,0 0 0,-2-2 0,-3-1 0,-3-2 74,15 9 1,-6-3 0,-17-4-480,-37 16 446,-13-40 0,-11-10-183,6-3 0,-6-4 1,-2-2-1,-1-2 0,3 2 324,-3-3 1,2 0-1,1 0 1,-1 0 293,0 0 1,-1-1 0,3 1-1,5 1-564,-8-4 1,19 9 1757,55 31-1492,1 1 0,9 6 3,-11-7 0,4 1 0,3 2 0,0 0 0,-3-3 255,2 1 0,-1-3 0,-1 1 0,1-1 6,2 3 1,1 1 0,-1-2 0,-5-8-7,2-5 0,-8-12 949,-14-19 0,-9-9-2325,-13-8 1,-8-6 0,2 3 623,7 6 1,-2 1 0,-5-3 0,-4 0 0,1 15 0,3 24 0</inkml:trace>
  <inkml:trace contextRef="#ctx0" brushRef="#br0" timeOffset="47053">10828 9643 17815,'-33'9'296,"0"0"1,-7 3 0,-2 2-1390,11-1 1,-1 0 0,-4 4 938,-1 1 0,-4 2 0,-3 3 0,-1 1 0,0 1 44,7-5 0,0 2 0,-2 0 0,0 1 1,0 0-1,0 0 0,1 0 110,1 0 0,-1-1 0,1 1 0,0 0 0,0-1 0,0 1 0,1 0-107,-1 1 0,-1 0 0,-1 1 1,2-1-1,1-1 0,3-1 0,3-2-240,-9 7 0,6-3 0,1-7-1036,-6-6 1,11-14 477,28-25 1,11-11 702,0 7 0,2-3 1,4-1-49,3-1 1,3-1 0,2-1 0,-2 2 264,2-7 0,1 2 0,-2 1 171,0 2 1,-1 2 0,-3 2-154,2-5 1,-10 9-348,-17 14 325,-15 34 1,-6 12 745,7-7 0,-2 2-638,-3 7 0,-3 4 1,1 0 180,6-7 1,1-1 0,-2 1-139,-6 6 1,-1 0 0,-2 0 98,-5 2 1,-2 0-1,3-5 853,1-2 1,4-6-1188,-5-4 26,57-31 1,28-12-1,-4 0 19,-9 6 0,2 0 11,-1 4 0,7-2 1,1 4-1,-6 8-60,-6 10 1,-3 6-1,-1 2-113,4 3 1,0 2-1,-3 0 1,7 1-1,-6 1 1,-14 0-1,1-1 1</inkml:trace>
  <inkml:trace contextRef="#ctx0" brushRef="#br0" timeOffset="51754">19756 11384 17042,'-35'27'120,"-1"0"0,1 1 0,3-4 0,-2 1 0,-1 2 0,-2 0 0,-2 2-48,3-3 0,-2 1 0,-1 0 0,-2 2 0,0 0 0,1 0 0,0 0-254,3-3 1,1 0 0,-1 1 0,1-1 0,-1 1-1,1 0 1,1-1 0,0 1 189,-1 0 1,0 1 0,1-1 0,1 0 0,0 0 0,1 0 0,0-1-602,-6 7 1,0 0-1,2 0 1,1-1 0,0 1 492,1 0 0,1 1 0,1 0 0,1-1 1,1-2-246,0-1 1,1 0-1,1-2 1,1 0 288,-10 13 1,1-1 0,7-21-3222,0-39 1638,33-3 1,8-6 1241,4-15 0,4-7 0,-2 6 0,-2 13 0,-1 2 0,6-11 0,0 0 0</inkml:trace>
  <inkml:trace contextRef="#ctx0" brushRef="#br0" timeOffset="52331">18252 12154 10881,'-39'25'-25,"1"1"0,-1-1 1,0 0-1,7-15 1,1 3 24,-1 14 0,-4 12 0,4 0 0,14-11 78,14-11 857,14-62-876,0 16 0,2-2-26,-1-7 1,1 1-71,0 4 1,1 13 1577,5 34-2400,-11 8 0,-2 5 1046,2-3 1,-1 2-65,-2 4 1,-2-1 50,-2 7-107,3-8-67,2-5-1639,19-13 1,4-4 982,7-1 1,-8-2-1,-2 0 1,-7-3 0</inkml:trace>
  <inkml:trace contextRef="#ctx0" brushRef="#br0" timeOffset="55121">21124 13387 15989,'-48'0'74,"-1"0"1,1 0-1,-1 0 1,1 1-1,5 1 1,0 1-1,0 1 1,0 1 0,-1 0-1,0 0-229,-1 2 0,-1 0 1,0 0-1,0 2 0,-1-1 1,0 2 166,4-2 1,-1 2 0,0 0 0,-1 0 0,1 1-1,-1 0 1,1-1-84,1 0 0,1 0 0,-1 0 0,0 1 0,1-1 0,-1 0 0,1 1 75,-1-1 1,1 0 0,0 0 0,-1 1 0,1-1-1,0 0 1,-1 1 0,0 0 1,-2 0 0,1 0-1,0 0 1,1 0 0,2-1-1,3 0-8,-6 2 0,3-2 1,2 0-1,-2 1-748,-4 0 0,0 1 0,-2 0 1,1-1 466,7-1 1,0 0-1,0 0 1,0 0-1,1 0-536,-9 2 1,0-1 0,1 1 0,0-1 167,0 1 0,-2 1 1,5-2-1,11-3-553,3-4 1314,52-14 0,21-7-300,-2 1 1,6-1 0,2-2 265,-14 4 0,1-2 0,1 0 0,0-1 0,-3 2 54,12-6 0,-3 1 0,-2-1-144,-1-2 0,-3-1 1,-8 0 446,-13 3 0,-6 0-656,4-18-784,-31 13 534,-6 19 1,-7 6 439,-8 6 1,-5 7 69,8-2 1,-3 1-1,-1 2 1,2 1 506,-1 1 0,2 2 0,0 0-513,-3 0 0,0 1 0,1-1 237,-9 7 1,7-3 1447,7-4 1303,6 6-2853,51-27 1,19-7-114,-7 5 0,5 0 1,1 0 75,-4-1 1,1-1 0,0 0 0,-2 2-704,1-1 0,-2 2 0,-8 9 1222,-9 18 0,-10 4-602,-23 3-45,-8 4 0,2-2-588,13-12 588,31 0 0,-19-6 0,20-3 0</inkml:trace>
  <inkml:trace contextRef="#ctx0" brushRef="#br0" timeOffset="58254">3534 17329 18975,'32'-26'116,"-1"0"1,1 0 0,0 0-1,1-1 1,2-1 0,-1 0-68,-4 2 0,0 1 0,1-2 1,0 0-1,0 0-705,2-2 1,1-1-1,0 0 1,-1-1 0,-1 1 131,2-3 1,-1 0-1,-1 0 1,-1-1 532,0 1 1,-1 0 0,-1 0 0,0 1-1,-3 2 1,0 0 0,-1 1 0,-1 0-377,5-6 0,-2 1 0,-3 2 280,1 0 0,-5 3-844,5-8-1114,-19 27 5,-12 11 1346,-19 12 449,-8 4 0,-5 2 225,2 0 1,-2 2 498,-5 2 0,0 0-552,6-2 0,3-3 647,12-4 0,1-2-1005,-18 9 1641,18-8-1630,40-17 0,16-7 444,0-6 0,4-4 0,2-1-26,-4 3 1,1 0 0,1-1 0,0-2 8,3-4 0,0-1 0,-1-2 0,-4 1-200,-1-5 1,-4 0 0,-5 3 533,0 0 1,-7 2-863,-4-11 605,-24 51 1008,1 21 1,1 6-925,-5 9 542,8-13 0,2 4 0,3-6-1539,9-1 1546,1-7 0,3-2-717,26-1 0,-17-10 0,4-2 0</inkml:trace>
  <inkml:trace contextRef="#ctx0" brushRef="#br0" timeOffset="60885">15730 16577 15580,'37'-20'137,"0"0"1,0-1-1,1 1 1,-1-1 0,0 1-1,3-3 1,-3 0-1,0 2 1,3-1-50,1 3 1,3-1-1,2 1 1,-4 2-1,-4 1-25,-5 1 1,-4 2 0,2-1 40,11-6 1,3-2-1,-3 2-51,3-1 1,-1 1 13,-13 4 0,0 0 0,-2 2 20,-2 1 0,-6 3-87,-12 4-140,-9 5-358,-14 1-110,-13 0 0,-10 0-485,-5 3 1,-5 3 0,-4 0 794,11 0 1,-4 1-1,-1 0 1,0 0 0,5-1-545,-14 4 0,4-1 0,15-5 2,19-7 147,37-7 1,29-7 0,12-3 0,-6 2 692,-12 4 0,0-1 0,-1 2 0,0 0 406,3-1 0,2 0 0,-4 3 0,-12 7 126,-5 12-181,-18 26-351,0-8 0,-3-10 0,2-7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19:03.5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6865 5366 24743,'45'-2'56,"1"1"0,-1-1 0,1 0 0,-1 1 0,1-1 0,-1 0 0,-3 0 0,-6-1 0,6 0-52,-1 1 1,10-1 0,3 1 0,2-1 0,-2 0 0,-8 0 0,-9-1-1644,1-2 1,-7-1 457,2 0 1,0 0 644,2 1 0,0 1 533,-1-1 1,0 0 557,3 1 1,1 1-562,2-2 0,0 1 3,-9 1 1,-2 1 2,2 0 0,0 0 2,4-1 1,2-1 28,-2 0 0,2 0-29,0-2 0,2 0 0,-3 0-2,0 0 0,-2 1 0,-1-1 0,-2 0-23,4 2 18,-12 2 5,5 1 2268,4-2-2268,1 0 3276,8-2-3210,-13 3-72,-1 1 0,-9 2-1633,10-1 1,6 0 1586,4-1 1,3 0-1089,4 1 0,0-1 1120,-8 1 1,-4-1 19,13 2 5,-21 0 23,22 0-28,0 0-25,-12 0 0,-1 0-9,11 0 37,-16 0 0,1 0-3,18 0-1025,-4 0 1025,3 1 5,-22 0-5,3 1 1758,7 0-1708,3-2-50,7 1 8,-19 0 1,3-1-18,9 2 1,2-1 8,1 0 0,-1 0-3,5 0 1,0-1-21,0 1 1,-1-2 5,-9 1 0,0 0 17,14 1 0,-1-2-366,-15 1 0,-2-1 369,-2 0 0,-3 0-9,4-1 12,-17 1-12,21-1 0,11-2-11,-18 2 1,0 0-35,16-1 2314,-17 2-2274,-5 1 0,12 0 11,-1 0-1129,7 1 1,2 0 1125,-16 1 0,0-1-31,12 1 1,1 1 52,-11 0 1,-1 0-1,6-1 1,-1 0-20,11 2-25,-13-3 0,-5-1 25,-15 2 2279,8-1-2245,-5 0 3242,4-1-3115,15 0-156,-9 0-5,16 0-3277,-15 0 3162,8 0-2108,7 0 2228,-11 0-1583,1 0 1483,-19 0-309,-8 0-689,-1 0 1,0 0 0</inkml:trace>
  <inkml:trace contextRef="#ctx0" brushRef="#br0" timeOffset="4399">7179 18132 11726,'-28'-22'3182,"-2"-5"-1742,22 16-701,-3-5 11,10 12-302,5 2-319,2 1 314,25 0-1784,-4 0 1,5 0 1732,14-4 0,4-1-1023,-13 2 0,1-1 0,0 0 799,3 0 0,1-1 0,0-1-526,1 0 0,-1-1 0,0 0 470,-1 0 0,0 0 0,0 0-447,1 0 1,0 0-1,0 0 395,-3 1 0,0-1 0,0 1-19,-2 1 0,-1 0 0,-1 0-2,12-2 1,-1 1-50,-11 2 1,0 2 0,-2-1 6,1 1 0,0 0 530,3 1 0,-2 2-522,14 0 1557,-7 0-1511,5 0 2239,0-2-2295,-9 1 5,-4-2 5,-2 0 7,16-4-7,1 0 0,-21 1 1,0 1-2268,16-4 2267,1 0-1527,-6 2 1505,-2 3-326,-12 2 343,-9 0 1352,10-1-1346,-11 0 2002,14 0-2069,-13 1 3067,-2 1-3045,1 0 1198,1 1-1159,6 1 5,6 1 6,0 1 23,2 1-62,5 0 34,-5 1-1,-1-2-3282,-1 2 3201,13 1-2192,-6-1 2274,12 1-1518,-8-2 1518,-5 0-1015,10 3 998,-1 0 1020,-15-2-1054,5 4 1567,-21-6-1482,16 5-18,8-2-16,-2 1-1,11 2 1,-19-5-1518,10 4 1524,-13-5 27,3 0-6,-3-2 1468,3-1-1507,-1 0 2258,-2 1-2258,-1 1 0,5 0-33,7 0-2235,0-1 2285,9-1-1528,-4 0 1450,-12-1 0,1 0-953,11-2 1020,-5 0 1014,-15-2-1008,12-1 1511,-11 2-1528,28-5 2268,-25 6-2307,10-1 3326,-19 3-3200,4 1-87,-7 0-17,2 0-3179,18 0 3207,12 4-6,0 0-27,-2 5 44,-25-5-5,-7 1 33,-1-2 162,2 2 879,1-1-705,1 2-308,-6-4-218,-1 0-3126,-7 1 2457,-14 2 1,8-1 0,-8 0 0</inkml:trace>
  <inkml:trace contextRef="#ctx0" brushRef="#br0" timeOffset="6579">8914 16874 17809,'39'-1'1638,"-5"1"0,2 1-1119,-10 0 0,0-1-309,6 1 1,3 0 0,-2 0-96,6 0 0,0-1-112,9 1 0,1-1-1,0 1 1,-2-1 22,-11 1 1,-2-1-4,0 1 0,-4-1-61,2 1-123,-6 0 55,-18-1-352,-2 2-1048,-21-2-1770,-33 1 2410,10-1 1,-4 0-25,6 0 0,-3-2 0,1 2 810,-12-1 0,2 1-700,10-2 0,5 1 966,-1 2-375,29-1 1097,39 7-742,0-5 0,5 0-113,3 0 0,3 0 1,0 0-50,-7-1 1,-2 0 0,0-1-1,13 0 0,-7 0 1045,-11 0-1037,-28 0 1276,-4 0-1516,-32 0 156,-1 1 0,-5 1 63,4-1 1,-2 0 0,-1-1 714,-3 2 1,-1-1 0,3 0-793,-3 1 1,4-1 3293,-7 0-3330,38 0 56,7-1 386,28 0-3566,14-1 3253,-13-1 0,0 0-2101,11 0 2095,-20-1-1993,-52 3 1528,7 0 233,-10 5 1,-11 3 0,7-2-1158,2-1-250,0 5 1,13-2 1351,42-8 1,8 0 0,-14 0 0</inkml:trace>
  <inkml:trace contextRef="#ctx0" brushRef="#br0" timeOffset="11395">8930 16000 13861,'-25'9'119,"1"0"0,-5 3 1,1 1 123,-1 4 1,0 3-197,-9 8 1,-1 1-45,6-4 0,0 0 0,6-1 1,-1 2 0,4-3-223,4-4 1,3-1 30,-3 2 1,2-2-244,3-3-1177,32-43-1669,2-6 2836,-5 7 0,0-2-2169,3-15 2414,-11 4-273,-7 21 206,-21 17 207,4 16 51,-11 9-79,16-4-11,9-10 1462,3-4-924,9-2 2407,32-24-3136,-2 2 1723,-13 6 0,-2 0-1263,-1-1-174,-17 12-28,-6 7 605,-16 25-308,7-8-50,-11 20-214,16-28-1644,29-7 1,9-4 1314,3-1 1,-1-2 0,-3 0 0,-11 0 0</inkml:trace>
  <inkml:trace contextRef="#ctx0" brushRef="#br0" timeOffset="20311">14093 4313 19003,'-34'0'-20,"5"5"1,-4 2 21,-7 5 1,-3 2-3,0 1 0,-4 2 12,14-4 1,-3 2 0,-1 1 0,0 1 9,-5 3 0,-2 1 1,0 1-1,0 0-678,8-5 1,0 1-1,0 0 1,-2 0 0,0 2 518,-1-1 1,-2 2 0,-1 1 0,1-1 0,1 0-1,2-2 140,-4 3 0,3-2 0,0 0 0,2 0-356,2-2 1,1 0 0,1-1 0,0 1 296,-9 4 0,1 0 0,6-3 330,-7 5-207,9-5 1,13-7-612,44-30 0,16-10 163,-11 9 1,2-2 88,4-5 1,4-4 0,-3 0-129,2-3 0,-4 1 302,-7 5 1,-3 0 83,-2-6 1,-6 1-360,-11-6 63,-22 2 44,-24 24 182,13 22 0,-3 10 0,0 2 100,1 0 0,1 2 1,1 1 5,-1 2 0,2 1 0,1 0 14,-2 8 1,4-2 2197,4 5-2203,7-9 3265,7 0-2437,22-12-2201,6-10 1,3-1 1406,18 0-118,-5-2 0,2 0 73,-6-3 0,-3 0 0,13 2 0,-3-2 0</inkml:trace>
  <inkml:trace contextRef="#ctx0" brushRef="#br0" timeOffset="22263">12838 6321 15457,'45'2'502,"1"1"0,0 0 1,-1-1 15,-11 1 0,-2-1-381,-3 0 0,-1 0 0,7 1 0,1 0 199,-1-1 1,3 0-990,4-1 0,5-1 1,1 1 818,0-1 0,0 1 0,3 0-47,-7-1 0,1 0 0,1 0 0,-3 1-780,3-1 0,-3 0 0,2 0 818,-5-1 0,2 0 0,-1 0 0,-1-1-654,7 0 1,-2 0 0,1 0 500,-7 0 0,2 1 1,-1-1-1,-2 1-342,2-1 0,-1 0 0,-1 1 338,2 0 0,-1 1 0,1 1 314,-3-1 0,-1 1 0,2-1-303,7 1 0,2 0 0,0 0 9,1 0 1,0 1 0,-2-1-5,-9 1 1,-2-1 0,1 0-19,4 0 0,0 1 1,1 0-3,1-1 0,1 1 0,-1 0-11,1 1 0,0 0 1,1 0 12,6 0 0,0 0 0,-3 0-1,0 1 0,-5 0-11,-9-1 0,-3-1 9,2 1 178,1 0-173,-1-1 1450,14 2-1523,-22-3 0,2 0 1140,7 0 0,2 0-1154,6-1 1,0 1 80,-9-1 0,2 0-22,2-1 0,3-1 0,-3 0-1398,-3 0 1,0 1 943,15-2 1,-2 0 195,-19 2 1,-4 0 117,14 1-1512,-1 1 1669,-22 0 1528,5 0-1562,-14 1 2241,-4-1-2263,1 0-3210,-6 0 2551,-4-1 1,3 0 0,-2 0-1</inkml:trace>
  <inkml:trace contextRef="#ctx0" brushRef="#br0" timeOffset="28299">4490 7919 22251,'-20'-7'1865,"10"-5"-1865,34-6-2,0 2 0,7-1 1,4-2-655,-2 1 1,4 0-1,2-1 1,1-1 0,-1 0 458,1-1 1,1-1 0,0 1 0,1-2 0,3-1-13,-9 5 0,2-2 0,2 0 0,1-1 0,0 0 0,-1 1 0,-2 0 0,-2 0 164,8-4 0,-2 1 1,-2 0-1,0 0 0,1 0-51,-3 1 0,1-1 1,0-1-1,0 1 0,-2 2 1,-3 0 67,2 1 0,-4 1 0,0 0 0,0-1-70,7-4 0,2-1 0,-2 1 1,-3 2 98,-7 4 1,-2 2 0,2 0 649,10-7 0,3-1 0,-7 4-712,7-2 55,-9 8 118,-26 12 73,-6 3-872,-1 0 440,-4 0 57,2 0 640,-3 0-2880,-8 0 2250,-1 0 63,-6 0 2808,-8-4-3161,7-5-2807,-2 1 2406,9-1 529,7 6 163,-4 1 89,-2 0 107,-31-8 140,11-2 128,-12-5 2991,28 4-2784,10 0-2925,7 4 2707,10-3-341,-2 5-62,11 3-22,27 10 212,-15 1 1,1 2 103,7-1 0,0 1-101,-6 0 1,-2 0-40,-5-2 1,-3-1-116,4 4 2439,-2 12-1879,-14 14-1861,-9-11 1,-4 3 1636,-4 6 1,-4 1-1779,-3 9 0,-2-2 571,4-15 1,-1-2 960,-11 9 0,3-6 0,12-18 0,-13 5 0</inkml:trace>
  <inkml:trace contextRef="#ctx0" brushRef="#br0" timeOffset="33562">4590 9509 17871,'39'-28'141,"0"-1"1,1 1 0,-1 0 0,0 0 0,1 0 0,-1-1 0,1 1 0,-1 0 0,0 0 0,1-1 0,-1 1 0,1-1 0,-8 7 0,0-2 0,8-5-395,-11 8 1,6-5 0,3-2 0,3-3 0,3-1 0,0-1 0,1-1 0,-2 1 0,-1 2 0,-3 1 0,-4 4 0,-5 2 0,-6 5-935,18-17 1,-9 6 1609,-7 8 1,-1 1 0,2-1-422,1-1 0,2 0 0,-2 2 440,4-2 1,-2 3-438,-5 2 1,-3 2 0,14-7 0,-12 6-6,-7 6 0,0-1-12,-3 4-116,-5 3 83,-4 2 196,-5 3-3080,0 0 2783,-5-4-3131,-24-7 2893,3 4 1,-3 1-519,-14-1 1,-1 1 831,8 2 0,0 2 792,5 3 0,4 1-817,2 2 157,16 0 268,2-1-201,6-2-123,9-1-1,18-6 1,11-4-1,-1 1 1,5 1 0,1-1 884,3-2 1,3-3-1,-4 3-571,-9 3 1,-5 2-320,0-3-17,-14 9 62,-9 8 78,9 17-187,-7 9 0,-2 4-1575,0-6 1,-1 0 982,0 4 1,-1-3-1,-2-4 1,-3-27 0</inkml:trace>
  <inkml:trace contextRef="#ctx0" brushRef="#br0" timeOffset="35443">10797 8350 18800,'35'3'568,"-1"-1"0,0 1 0,2-1 0,1-1 0,-1 0-428,-1 1 0,1-1 0,1 0 110,10-1 1,3 0-1,-4 0-144,0 0 1,1 0-927,-9 0 1,4 0 0,2 0 0,-1 0 702,-1 1 1,0 0 0,1 0 0,3 0-69,-5 0 1,1 0 0,3 0-1,0 1 1,0-1 0,-1 0 208,0 0 0,0 0 0,1 1 1,-1-1-1,0 1 0,0-1-270,2 1 1,1 0 0,-1-1 0,0 1-1,-1-1 1,-3 1 256,8-1 0,-2 1 1,-2-1-1,2 0-94,-5 1 0,0-1 1,1 0-1,-1 1 1,-2-1 89,4 0 0,-2 1 0,0-1 0,-2 0-7,9 0 0,-1 1 0,2-1 4,-4 1 0,4 1 0,-3 0 1,-9-1-5,-11 1 0,-2 0 409,22 2 1,7 1-1,-12 0-369,-12 0 922,-2 0 0,-4-1-906,-17-4 1191,-1 0-1241,-3-1 2574,0 0-5857,-4 0 2457,-15-1 1,9 1 0,-10-1 0</inkml:trace>
  <inkml:trace contextRef="#ctx0" brushRef="#br0" timeOffset="50430">6998 9525 25326,'29'7'129,"6"-7"0,4-3-26,-9 0 1,1-1 25,6-1 0,4-1 0,-1 0-68,8 0 1,0 0-46,-14 2 1,0 0 0,-1 1-14,1-1 1,1 1 0,-4 1 10,2 0 0,-2 1 3,7-2 0,-3 2-17,1 1-1639,-8-1 1,1 1 1551,18 0-1042,-11 0 1,3 0 1172,0 0 1,2 0-747,5 0 0,1 0 732,-1 0 1,-1 0-538,-7 0 0,-1 0 504,-5 0 0,-2 0 3,-3 0 0,-1 1 3,5 0 0,1 1 13,-1 0 1,1 0-23,10 1 1,-1 1 10,-9-1 1,0 1-3,5 0 0,0 0 407,-4 1 0,-1 0-413,-5-2 1,0 0 4,3 2 1,0-1 25,11-1 487,-13 0 1,0-1-522,4-1 1934,6 2-1972,-14 0 443,3 1-366,4 1-27,0 0-12,17 2 6,0-3-815,-14 0 0,1 0 818,-4-2 0,-1 0-759,8 1 0,0-1 753,-10 0 1,-1-1-1,0 1 0,-1-1 3,0 1 1517,-3 1-1517,5 1 2269,12 0-2258,9-1 1627,-23-1 0,0-1-1500,23-1-3415,-2 1 3219,-7-1 1,1 0-1077,-14 0 0,2 0 1134,5-1 0,5-1 0,-3 0-762,-3 0 1,-1 0 764,8-3 0,-2 0-5,-7 2 1,-2-1 1,9-1 22,4-1 1,0-1-23,-6 0-17,3 1 0,-1 0 17,-12 0 1302,15-1-1308,7-2 6,-18 4 0,1 0-11,-2 0 0,-1 0 11,12-1 4,-16 4-10,-3-1 2185,-1 2-2174,-1-1-5,-7 1-16,-5 0-1994,23-1 1994,2 0-35,14 0 23,-21 1 23,-13 1-18,-12 0-3186,0 0 3209,-11-4 0,8 3 0,-7-2 0</inkml:trace>
  <inkml:trace contextRef="#ctx0" brushRef="#br0" timeOffset="77237">6303 13543 16723,'18'-38'222,"0"-1"0,-2 5 0,3 0 515,6 4 1,5 0 0,-3 2-495,-2 2 1,4-3-45,-3 4 0,6-6 0,5-3 1,1-3-1,1 0 0,-1 3 0,-4 2-631,2 1 1,-3 2 0,0 1 0,0 0-1,3-4 433,-1 2 1,2-4 0,1 0-1,1-1 1,-1 0 0,-1 3 0,-3 2-320,7-5 1,-3 3-1,-1 2 1,-3 0 317,3-1 0,-3 0 0,-2 3-115,2-3 0,2-2 63,-2 4 0,4-5 0,1 1 1,-4 2-52,-6 5 0,-2 2 1,2-2-489,2-1 1,4-4-1,-2 1 1,-6 4 301,-3-2 1,-5 3 662,8-14-632,-13 17 1,-1 0 161,3-1-162,-4 7 321,-8 13-819,-4 3 218,-34 22 501,9-8 1,-3 1-1046,-4 4 0,-3 1 1084,2-4 0,-1 1 0,5-3 94,-5 3-427,29-27-92,26-7 0,16-4 117,-2-3 0,6-1 0,-4 2 306,3-2 0,-2 3 759,-8 5 1,1 0 0,-4 3-491,13-6 1369,-15 10 0,-2 4-839,10 22-455,-19 5 1,-5 5 160,-2 11 1,-5 2-428,-2 3 1,-2 0-343,-1-5 1,-1-1 263,-5 4 0,0-5 0,-1 1 0,-2 1 0</inkml:trace>
  <inkml:trace contextRef="#ctx0" brushRef="#br0" timeOffset="79389">6441 15384 16633,'20'-31'507,"3"-1"1,7-7 0,2-1-917,-10 11 1,2 1 0,0-2 0,2-1 478,-1 1 0,2-2 0,1-1 0,1-1 0,1 0 0,0 0-444,1 0 1,0 0 0,1 0 0,1-1-1,0 0 1,0 1 0,-1 1 347,4-3 1,0 1 0,0 0 0,0 0 0,0 1 0,0 0-158,-2 1 0,1 0 0,0-1 0,-1 2 0,-1 1 0,-2 2 139,3-2 1,-1 1 0,-3 3-1,-4 3-23,1-3 0,-7 6-96,-6 3 469,-1-3-726,8-5 2448,-2 0-2605,-1 4-23,-12 15-173,-3 3 56,-14 17 627,-7 9 1,-2 2 89,-10 12-6,6-8 0,1-1-33,0 3 39,11-17 135,1 2 173,11-15-314,24-26-389,-1 4 0,3-3-75,-1 1 0,2-1 0,0 0 389,-1 1 1,0 0 0,-1 1-1035,10-6 1,-3 4 1114,-5 2-23,-11 11-44,-60 35 67,16-8 33,-12 7 1,-3 1 84,17-7 0,0 0 83,-5 3 1,2-1-79,-3 2 230,12-7-338,28-16 41,7-6-37,10-5 1,5-3-15,4-4 1,3 1 50,9-1 0,-2 8 271,-13 11 1,-4 6 1955,8 15-2233,-32 27 284,-1-18-329,0-3-178,3 3-2504,7 0 2677,9 3 0,-8-13 0,1-7 0</inkml:trace>
  <inkml:trace contextRef="#ctx0" brushRef="#br0" timeOffset="98553">13489 16349 18050,'8'-25'286,"0"1"0,2-8 0,1 2-90,2-6-104,-3 8 0,0-2-1731,-3 1 1,1-1 772,2-2 1,0-4 0,0 0 406,-1-6 1,0-2 0,0 0 370,1-1 1,0 0-1,0 0-89,0-6 1,-1 0 0,-1 5 176,-2 4 0,-1 3-140,3-9 0,1 3-330,1-3-188,1 10 0,0 1 613,4-7 45,-5 19 0,-2 1 1511,-2 4-1511,-3 10-5,-1 2-68,-1 3 1596,0 2-1714,-4 3 180,-14 9 5,-13 6 14,-7 7 1,-4 6 26,12-6 1,0 2 0,0-1-918,-10 6 0,3-1 1744,6 0 1,14-10-2481,44-34 1545,5-2 0,4-2 53,-4 1 1,2-1 19,-4 4 0,1 0 0,-3 2 786,-4 2 1,-3 1-678,4-1 0,-2-1 2238,2-3-2296,-11 7-236,-8 6 168,2 24 210,-1 1 0,-1 4-243,1 10 0,0 1-1508,-1-5 1,-1-3 990,1 13 0,-7-34 0,0-8 0</inkml:trace>
  <inkml:trace contextRef="#ctx0" brushRef="#br0" timeOffset="118295">3781 8863 17204,'42'-26'81,"-21"13"1,2 0-26,10-4 0,4 0-28,-8 3 0,1 0 0,3-1 15,-1 1 0,3-1 1,0 0-1,1 0-863,2-1 1,0 1 0,2-1 0,1 0 510,-1 0 1,0 1-1,2-1 1,1 0-1,0 0 294,-4 1 1,1 1-1,0-1 1,0 0 0,2 0-1,1-1 67,2 0 1,2-2 0,1 1 0,0-1 0,0 1 0,-1 0 0,-3 1-131,5-2 1,-2 1 0,-2 0 0,0 0-1,0 1 101,0 0 1,1-1 0,-2 1-1,-2 1 1,-4 0 37,-1 0 1,-3 1 0,-4 2-23,-1-1 0,-1 1 3,8-4 0,0 0 8,-6 3 1,-1 0-32,-1 1 1,-1 1-40,-3 0 1,-1 1 1117,9-3-1098,-21 8 2070,-3 2-2126,1 1-1093,-2 1 1093,0 0 3332,-5 1-5775,-2 0-778,-8 3 2457,-10-1 1,6 1 0,-4-1 0</inkml:trace>
  <inkml:trace contextRef="#ctx0" brushRef="#br0" timeOffset="118935">5884 7624 15109,'34'15'443,"-5"-1"0,3 1-133,-2 0 1,1-1-308,0 0 0,0 2-1358,10 2 1,-5 2 1337,-10 10-756,-20 13 1,-11 5 811,-10-15 0,-5-2-1132,3 0 1,-2 2 0,0-6-547,0-6 1,3-3-985,2 5 2623,15-13 0,-1-5 0,1-2 0</inkml:trace>
  <inkml:trace contextRef="#ctx0" brushRef="#br0" timeOffset="137465">6896 8516 23416,'30'0'136,"0"0"0,4 0 1,2 0-1230,-1 0 1,3 0 0,3 0 508,1 0 1,4-1 0,0 1 0,-1-1 928,-5-1 1,-1 1 0,0-1 0,0 1-345,6-1 1,2 0-1,-2 0 1,-3-1 9,-6 0 0,-2 0 0,1 0-467,10-2 0,4 0 1,-1-1 471,-3 0 1,1 0 0,2-1-393,-2 1 0,3-1 0,0 0 0,-2 0 376,-5 1 0,0-1 0,-1 0 0,-1 1-15,6-2 0,-1 0 1,-4 2 28,0-2 0,-5 2-508,-6 2 0,-5 1 483,-4 1 975,-14 1-964,-2 1 1489,-4 0-1494,0 0 2279,1 0-2241,4-1 3243,0 1-3160,3-1-3393,-2 1 3140,11-1 182,10-3-90,12 0 34,-10 0-2169,-9 1 394,-19 3-1491,-2 0 3275,-4 0 1,2 0 0,-3 0 0</inkml:trace>
  <inkml:trace contextRef="#ctx0" brushRef="#br0" timeOffset="142915">11207 10141 18476,'29'21'400,"-2"1"1,8 6-1,3 2 1,-1-2-372,-4-4 1,0 0-1,1-1 1,1 3-29,2 2 0,3 2 0,0 1 0,0-1 0,-1-1-821,1 0 1,-1-2 0,-2 0 0,-3-2-108,-4-2 0,-4-1 0,-1-1 1542,3 3 0,-4-2-722,-7-1-687,-34-33 0,-10-10 772,6 5 0,-4-2-12,-4-2 0,-7-4 1,-2-1-1,2 3-479,-3-1 0,1 1 0,-2 1 485,4 2 0,-2-1 0,0 2 0,4 2-42,-8-2 0,5 3-793,-9-2-185,49 36 1132,8 4 159,5 3 1,7 2-82,2-5 1,5-1 0,2-1-113,3 2 0,2 0 1,1-3 141,3 0 0,2-2 1,-3-3-84,6 3 0,-5-7 182,-13-11 1,-5-4 890,-3-4-986,-6-14 123,-6-10-28,-2-8-683,0 10 0,-1 0 392,0-13 0,0 10 0,-4 22 0</inkml:trace>
  <inkml:trace contextRef="#ctx0" brushRef="#br0" timeOffset="149115">9329 11713 20621,'23'0'467,"9"0"1,2 0-847,14 0 457,-10 0 0,10 0 1,2 0-1,-3 0-1171,0-2 1,-3-1 0,4 1 998,-8-1 1,3 1 0,0-1-1,0 1 1,-2-1-254,-1 0 1,-1 1 0,-2-1-1,-1 0 272,0-2 0,-1 1 1,0 0-538,4 3 1,0 0 0,-4 0 515,-3-1 1,-2 1-763,3-1 1,-4 1 431,-10 0 517,-11 1-410,-2 0 61,10 0-638,5 0-902,15 0 622,4-7 543,-8 4 1297,-12-4-1520,-16 5 956,-4 2-345,-7 1 301,-8 6 1567,-19 2-1516,8 1 2391,-9 0-2246,15-7-26,-5 0 1,-2 0-227,-11 1 3,-2 1 0,-6 1 47,10-1 1,-1 1-1,-1 0 127,2-1 1,0-1 0,-1 1 105,-4 0 1,-2 1 0,6-2-262,8-1 1,3-1-18,-4-1-49,20 0-12,3-1 442,0 1-350,31-1 0,14 0 15,6-2-51,2 1 0,4 0-69,-14-2 0,-1 0 0,-2 0 15,-2 1 1,0-1-80,10-1 1,4-1 0,-7 0-98,7-1-1172,-11 1 1,-13 2 1502,-32 4 381,-29 6-440,13-3 0,-2-1 11,-2 2 0,-3 0 72,-2-3 0,-3-1 0,-2 0 913,-8-1 1,-2 0 0,2-1-1009,6 1 0,1 0 0,1 0-79,-5-2 1,1-1-1,12 1 2778,15-1-3323,17 0 775,45 0-145,-19 1 1,2 1-32,8-2 1,2 0-88,-3 1 0,2 0 0,-4 0 56,-5 0 1,0-1 25,13 1 0,-5 1-11,-21 0-151,-10 1-281,-36 0 573,0 0 0,-5 0-88,2 0 1,-4 0 0,1 0-43,-12-1 0,1 2-849,1 0 1,7 4 848,13 9 0,8-5 0,20 4 0</inkml:trace>
  <inkml:trace contextRef="#ctx0" brushRef="#br0" timeOffset="174383">18869 11233 16258,'-48'4'87,"21"-1"0,-1 2 27,-16 5 1,-5 4-65,7-1 1,-4 1-1,0 0-35,10-2 1,0-1-1,-2 1 1,-4 2-485,3-1 1,-4 2 0,-3 0 0,-1 2 0,0-1 0,2 0 0,3-1 290,-1 1 0,2-1 0,1 0 0,-1 0 0,-2 1-46,3-1 0,-3 1 1,-1 1-1,0 0 0,1-1 1,3-1-1,4 0-236,-13 5 1,6-2 0,5-1-454,-3 4 1,18-10-757,67-34 840,-11 10 1,7-1-1,0-1 809,-6 0 1,0-2-1,1 0 1,-1 1 118,9-2 0,-2 1 0,-3-4 250,-5-6 0,-4-2 0,-6 4-477,-4-7 1224,-7-3-861,-37 67 748,1 4 1,-4 9 0,0-2-398,7-8 0,0-2 1,-1 2-149,-2 0 0,-3 3 0,5-2 0,12-5 442,29 13-1973,11-37 1,11-10 0,0-3 682,-5-1 0,-1-2 1,2 0-1,5-1 1,2-1-1,-10 3 0,-7 3 1</inkml:trace>
  <inkml:trace contextRef="#ctx0" brushRef="#br0" timeOffset="180261">21182 16628 21388,'-42'-8'487,"17"-1"1,-1-2-376,0-3 0,0-3-81,-7-5 0,-1-2 11,0-3 0,-2-1-27,8 5 0,-2 0 0,-1-2-14,-3-3 1,-1 0 0,-2-2-1,7 7 1,0-1-1,-1-1 1,-1 1-822,1-1 1,-1 0 0,0 0 0,-2-1 793,-4-3 0,-1-2 0,0 1 0,1 1 5,7 4 0,1 2 0,0-1 0,-4-1-552,-3-3 1,-3-1 0,-1 0-1,-1 0 1,3 2 558,-4-2 0,2 3 0,0 0 0,-1 0-283,7 3 0,-1 1 1,0-1-1,1 1 0,0 1 297,-4-3 0,1 1 0,0 0 0,2 0-411,-3-2 0,2 0 0,-1-1 169,6 5 0,-1-1 0,0-1 0,1-1 43,-2-3 0,1-2 0,-1 0 0,2 1 188,-6-4 0,2 1 0,2-4-69,9 5 0,0-4 0,3 1 1,3 0-69,3 1 1,2 1-1,2-1 71,-1-4 1,1-1 0,1 2-278,-3-9 1,-1 4-311,-1 11 1,-6 4 263,-9 3 1,-8 3 0,3 3 906,-1 2 0,0 2-507,-1 0 0,-3 0 0,5 0 800,8 1 1,1 0-700,-8-5 0,0-1 1092,11 5 0,0-1-1143,-13-8 0,0-1 3226,-2-2-3308,8 3 1,0 1 26,-3-2-21,7 3 1,2 0 25,-1-3-1639,4 1 1,-2-1 1634,5 4 0,1 1-2220,-17-18 2224,10 11-1511,17 18 1824,10 4-1265,25 20 1310,17 3 211,-13-3 0,0 0-567,-4-3 1,0-1 775,4 1 0,-2 0-770,-6-4 1,-1 1 1175,9 1 1,0 0-1134,0 2 1041,-4-5-891,-26-16-201,-1 0 6,0-16 22,0 8-28,2-7-6,1 10-100,8-4 67,0 3 2910,4-5-2871,10-1-252,-4 0 0,1-3-3025,-22 7 2264,-28 8 1,-9 4 979,-4-1-16,7 3 0,-5 3 0,6 0-1,-1 5 13,8 0 1,2 3 31,0 7-40,-3 20 47,14-16 1,2 4 281,1 8 0,1 7 0,1-3-52,1 0 1,1 0-887,3-3 1,2 1 0,3-3 947,9-1 0,2-6-485,1 2-2285,14 9-801,-21-28 2888,1 3 0,-4-7 0,-2-3 1</inkml:trace>
  <inkml:trace contextRef="#ctx0" brushRef="#br0" timeOffset="187719">15075 15735 14079,'16'-22'754,"0"0"1,7-8-1,-1 3-608,-3 8-88,4-5 1,5-5-50,1 2 1,3-2-1,-1 0 22,1-3 0,1-2-851,-6 6 1,2-4 0,0 0 0,-6 4 798,-4 0 0,-4 2-1114,5-7 1,-2 1 1129,3-6-181,2 3 51,-7 11-100,2 0 28,-4 8 2237,-6 4-2613,-6 2 3807,-11 6-3457,-12 4 1,-8 0-1407,-13 1 1,-4 1 1294,-1 1 1,-1 1 272,10 0 0,-2 1 0,5 0-1072,6 1 1,7-2 1086,15-3-798,35-13 0,18-6 851,-13 6 1,1 0 0,-2-1 0,2-1 0,-4 2-3,11-4 5,-11 5 0,-1 0 0,17-7 789,-5 3 0,-1 0-750,-6 2 2532,9 2-1798,-37 29-521,-4 3-107,-2 11 507,8-2 0,4-1-652,5 0 0,-6-4 0,0-4 0,1-14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22:20.4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10334 5254 22105,'34'2'280,"0"0"0,1 1 0,0-1 1,1 0-1,1 0-269,5 2 0,1 0 0,3 0 17,-4-1 0,3 0 0,1-1 0,-2 0-1121,5-1 1,-1 0 0,3 0 642,-10 0 0,2 0 1,1 0-1,-1-1 0,-1 1 820,-1-1 1,-1 0-1,-1 0 1,-1 0-340,6 0 1,-2 0 0,1 0-394,5 0 1,0 0 0,-3 0 400,-2 0 1,-1 0-24,-5 0 1,2 0 0,-3 0-784,5 0 0,-6 0 745,9 0 41,-16 1 1,0 0-3,12 1-1032,-12 1 775,-8 0 156,-6-2 84,4 1 39,2-1 62,16 0-129,1 0 16,-2-1-21,-1 0 27,-10 0 1,-8 0 5,-1 0 1014,-4 0-1014,-7 0 1567,1 0-4844,-5 0 3843,0 7 0,0-5-1,0 5 1</inkml:trace>
  <inkml:trace contextRef="#ctx0" brushRef="#br0" timeOffset="2037">14353 8037 10720,'0'-31'-230,"0"9"1812,6 51 1,2 16-1471,-2-20 0,0 1-13,5 17 0,1 8 0,0-2-53,0-11 1,-1-2 0,2 1-19,1 9 0,2 2 0,0 1 13,-3-10 0,1 0 0,0 1 1,-1-1-51,-1 0 1,0 0 0,0 0-1,-1-3-728,1 4 1,-1-2 0,-2-2 573,4 9 1,-6-8-770,-13-16 468,-34-38-295,11 0 1,-2-4 731,2-2 1,-1-3 0,1 0 150,-4-4 1,2 0-128,3-2 1,5 0 844,7 7 1,4 3-412,-2-6 1988,-1-3-2419,14 24-487,8 33 3763,16 18-3221,-5-10 1,1 1-59,6 1 0,0-1-6,-2-5 1,-1-2 89,-4-5 1,0-4-175,8-1 465,-6-35 1,1-11-1141,-3 1 1,1-4 0,0-1 656,4-6 1,0-2 0,-1-1-983,1-2 1,0 1 0,-2 2 545,-2-1 1,-2 5 0,-6 10 0,-2 5 0,-6 0 0</inkml:trace>
  <inkml:trace contextRef="#ctx0" brushRef="#br0" timeOffset="11767">14023 11508 20834,'-22'-5'375,"-10"9"0,-10 6 0,1 1-173,-5 1 0,-3 2-1022,8-3 1,-6 3 0,-1 0 0,1-1 359,1 1 0,1-1 0,0 0 0,-3 0 475,3-1 1,-2 0 0,-1 0 0,0 0 0,0 0-187,7-2 1,1 0 0,-1 0 0,1 0-1,-1 0 1,1-1 171,-8 2 0,1 0 0,0 0 1,1-1-1,2-1-2,-1 1 0,1-1 1,2-1-1,0 0-44,2 0 0,0-1 0,1 0 1,0 0-335,0-1 0,1 0 0,-1 1 0,-2-1 243,1-1 0,-1 1 1,-2 0-1,1-1 1,3 0 46,-1 0 1,2 0 0,0 0 0,-2 0-105,0 0 0,-4 0 1,1 1-1,0-1 1,3 0-16,-7 0 1,2 0 0,-1 0 83,2 0 1,-2 0 0,1 0 0,2-1-4,2-1 0,2 0 1,2 0-6,0 0 0,2 0 1,3-1-57,-3 1 0,4 1 771,-7 2-706,7 0 1444,12-1-1539,0 0 2279,-4 2-2207,4-3-179,-4 2-179,2-2 1105,5 0-607,-3-3-168,25-20-1484,5 6 622,27-6 0,8 2 1005,-22 9 0,1 1 76,25-4 0,-2 2 11,-17 3 207,16-1-856,-18 3 756,4 0 1000,-11 2-1163,-13 0 11,-1 2-5,-6-1-1,0 0-5,-5 0-358,-23-2 252,-13 1-118,-4-1 173,0 3-5,13 8 51,-13 12 16,9-1 17,8 1 0,1 2 56,3 2 213,8 0 0,5 2-1698,16 16 1815,10 1-985,7-22 1,3-4 576,8 0-6,11-3-84,-21-7 1102,13-1-2043,-8-1 1478,-3-3 1,-1 0 0,-6-1 0,6-2-1</inkml:trace>
  <inkml:trace contextRef="#ctx0" brushRef="#br0" timeOffset="17556">13411 12312 17216,'-34'3'38,"1"-1"0,-1 0 0,-11 3 0,-3 1 0,4 1-35,-1 2 0,0 1-43,5-2 1,-4 0 0,-1 1 0,3-1-38,-5 0 1,2-1-1,-3 0 20,7 0 0,-4-1 0,-1 1 0,3-1 0,5-1 17,2 0 1,5-1 0,-2 0-2,-9 1 0,-1 1 0,12-2-206,17-2-234,6 0 267,5-2-530,2 1-208,13-1-2325,8-1 1638,7-7 1,2-3-225,16-12 1650,-18 5 0,-2-2-380,-4-11 593,-12 9 0,-6 10 0,-3 7 0</inkml:trace>
  <inkml:trace contextRef="#ctx0" brushRef="#br0" timeOffset="17814">12475 12471 11945,'-1'30'1392,"1"-1"0,-1 18-648,23-45-4021,26-2 2457,-4 0 1,0 0 0,-33 0 0</inkml:trace>
  <inkml:trace contextRef="#ctx0" brushRef="#br0" timeOffset="30313">8023 12405 18313,'19'6'767,"13"-2"1,4-2-476,3-2-78,-5 0 1,5 0-1,-4 0-144,-8 0 0,-1 0-1163,6 0 1,4 0 0,-1 0 1030,0-2 1,-1-1 0,0 0 493,13 1 0,-1 0-435,0-2 1,-2 0-1116,-12 2 1,-2 0 1181,2-1 1,2 1-644,7-2 0,1 0 607,-8 1 0,0-1 769,-1 1 1,-3-1-798,-2 1-1987,-9 1-713,-14 1-577,-5 0 2457,0-1 1,0 0 0,0-1 0</inkml:trace>
  <inkml:trace contextRef="#ctx0" brushRef="#br0" timeOffset="31789">14159 16922 20783,'32'-24'571,"2"-2"1,4-3-752,-3 4 1,2-2 190,-1 2 0,3-3 0,-2 3-1104,-9 5 1,-1 1 0,0 0 666,12-9 1,-2 1-496,-11 4 0,-3 2 759,9-12-359,-12 8 319,-16 17-534,-10 4-469,-29 1 886,1 5 0,-4 4 253,1 2 1,-2 3 0,-1 2 1,-1 0 1,-1 2-1,2 0 38,4 3 0,1 0 0,8-7-1849,4-14 1445,38-11 1,21-8 0,2 0 188,-2 0 1,3-1 0,1 1 220,-5 3 0,1-1 1,1 2-1,-1 3 83,7 3 1,-1 3 0,-3 4 233,-4 3 0,-2 3 544,5-1 0,-2 8-1021,-5 17 1,-5 6 542,-6 5-363,-2 0 0,-5-1 0,-11-15 0,-2 1 0</inkml:trace>
  <inkml:trace contextRef="#ctx0" brushRef="#br0" timeOffset="34314">15002 13042 16258,'-31'-10'140,"-5"6"0,-4 1-118,0 3 1,-3 2-5,-2 1 1,-5 1 0,2 0-18,10 0 1,2-1 0,-4 2-658,2 0 1,-4 1-1,-3 1 1,2 0 0,2-1 445,1-1 0,2 1 0,1-1 0,-5 0-14,2 1 1,-3-1-1,-2 1 1,0-1-1,1 1 1,4-2 232,-6 1 1,4 0 0,1-2 0,-3 1-316,4 0 0,-2-1 1,-1 1-1,2-1 1,1 0 257,-1 0 0,1 0 1,1 0-1,1-1-11,-9 2 0,0 0 1,2 1-137,6-1 1,1 0 0,6 0-648,-10 3 315,20-2 606,40-6-119,17-14 1,6-6 1066,-9 6 0,1-1-1029,-4 0 0,2-1 1,-3 1-679,-6 0 1,-3 2 679,0-1 0,-7 2 84,-5-3-263,-14 4-110,-16 2 1,-7 2 223,-2 4 0,-4 1-45,-5 1 0,-5-1 0,2 4 563,8 1 0,2 3 0,-1 1-513,-5 1 0,0 1 1,4 1-526,4 2 1,10 1 1026,13 8-661,44-20 1,17-7 75,-12 2 1,1 1 49,7-3 1,-5 0 92,-12 1 17,-30 9 280,-5 12 1057,-2 0-1164,-12 20 3086,5-12-3686,-4 14-410,24 0 1,-7-14 0,13 2 0</inkml:trace>
  <inkml:trace contextRef="#ctx0" brushRef="#br0" timeOffset="35868">14251 15262 17328,'5'35'123,"4"3"0,2 1-62,-4-16 1,2 1 53,5 15 1,2 5 0,-1-4-113,-4-12 0,-1-2-20,4 10 0,-2-4 146,-3-12-3406,-32-54 1638,1 12 1,-4 0 1594,-9-12 0,-2-1-510,3 7 1,2 4 436,-4 6 419,59 55-252,-4-14 1,3 2-49,3 6 1,1-1-3,-4-8 0,1-6 196,18-7-162,-13-16 0,0-7-169,-1-6 1,-3-3-104,-3-3 0,-5-1-3039,-3-15 2457,-12 24 1,-1 15 0,0 2 0</inkml:trace>
  <inkml:trace contextRef="#ctx0" brushRef="#br0" timeOffset="44662">14812 10443 21024,'-9'-19'260,"-13"-12"1,-8-5-1354,1 5 1,-4-2 0,-1-2 507,4 4 1,-3-2-1,0 0 1,1 1 944,4 2 1,0 0-1,1 0 1,2 3-756,-12-12 0,7 4-2038,11-3 1890,16 16 139,-3 2 320,3 12 1473,0 1-3080,1 6 665,0 33 841,-2 4 549,0 11-358,3-81-152,2 5 90,2-14 0,0-3-140,3 4 196,-3 6-5,0 3-68,-2 13-1999,0 5 2066,-5 34 6,-2-6-16,-17 27 46,-4-18 1,-2-2 204,-1 3 59,3-5 0,7-5-140,19-12 338,30-10-760,-9 2 214,6-1 1,0 0 53,-1 0 532,5-1-537,-20 6-1468,-9 6 2227,-25 14 1,10-7 0,-10 6-1</inkml:trace>
  <inkml:trace contextRef="#ctx0" brushRef="#br0" timeOffset="64223">12602 8183 17832,'7'-24'672,"1"0"0,13-1 0,7 9-2311,1 22 1,5 11 1074,2 0 1,7 4-1,1 4 1,-1 2 569,-7 1 1,0 3 0,0 2 0,0 2-1,0 1-159,-6-5 1,0 2 0,0 1 0,0 1 0,-1 0-1,-1-1 1,0-1 158,4 5 1,0 0 0,-1-1 0,-2 0 0,-2-1-141,-1 4 0,-2 1 1,-3-4-1,-2-5 33,2-3 0,-6-7-1686,-12-10 1705,-29-30 1,-14-15 163,13 10 1,0-1-1,0 0-168,1 1 0,-1-1 0,2 6-146,-5 3 0,9 12 131,23 24 859,0 5 1,5 3-782,15 10 1,5-2 25,-10-14 0,1 0 842,15 14 1,3-5-533,8-15-187,-9-11 0,0-7 1512,-6-17 0,-1-6-1444,-1 8 0,-5-7-234,-15-9 1,-9-10 0,-3-4 0,0 5-2,-1 1 0,-2 2 0,-2-2 22,1 1 1,-2-2 0,1 1 0,0 3-223,-3-14 0,3 9-3036,0 10 2457,4 13 1,4 17 0,2 5 0</inkml:trace>
  <inkml:trace contextRef="#ctx0" brushRef="#br0" timeOffset="67602">12009 17444 17697,'27'-8'641,"12"-11"1,2-3-783,-17 8 0,3-1 323,8-6 0,7-4 0,4-2 0,-2 2-1002,-3 2 1,0 2 0,1-1 0,2 0 744,-5 2 0,1-2 0,1 1 1,1-1-1,0 0 0,-1 1-138,-2 2 0,0 0 1,0 0-1,-1 0 1,0 1-1,-2 1 218,9-4 1,-1 1 0,-2 0 0,-2 2-494,3-1 0,-3 1 0,-5 3 603,-7 3 0,-4 2-1039,8-3 1064,-23 8 380,-9 5-1136,-10 0 207,-19 0 230,1 0 0,-3 1 1534,-14-1-1380,17 1 0,3-1 1866,4 0-2496,10 0 251,4-4 911,47-18-631,-12 9 1,5-2-72,-2-1 1,5-2-1,0-1 1,-4 2 230,9-4 1,-3 0-247,-1 1 1,1-3 0,-9 5 181,-9 2-263,-1 0-426,-15 23-1239,-2 24 2275,-10 18 109,1-4 1,0 2-390,3-14 0,2 0-1366,6 11 1,6-3 1326,14-1 0,4-11 0,-15-15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0:38.4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28406 4746 15984,'7'-33'162,"-1"6"-982,13 38 1,10 22 0,6 9 0,-3 1 525,-9-12 0,1 3 0,-1 3 0,1 1 0,1 2 0,0 0 0,1 0 185,-1-3 0,1 2 1,1 1-1,0 0 1,1 1-1,0 0 1,-1 0-1,-1 0 1,0 0 114,-2-2 1,1 2 0,-1-1 0,0 1 0,-1 0 0,0-1 0,-1-2 0,-1 0-1,-2-2-94,7 12 0,-1-1 0,-2-2 1,-2-3-1,-2-3 90,2 3 0,-3-5 0,-3-3-510,-3-5 1,-3-1 501,0 7 1,-1 0 1014,1 13-1009,-5-22 0,-2-1 1550,-4 3-1483,-3-15 79,-29-5-196,4-20-43,1-6 1,-9-9-1,-2-5 1,2 1 69,6 2 1,0-2 0,1-1-1,0 1 1,0 3-452,-4-4 1,-3-2 0,5 8 0,11 19 848,9 26 0,12 11-519,14 3 1,13 5 0,2 3 170,-6-5 0,2 4 0,2 1 0,-1-4 0,-2-5 133,12 8 0,-2-10 215,-11-13 0,0-4 1212,4-1 0,0-9-1487,-1-27 1,0-17 0,-2-3-111,-6 11 0,-1-1 1,-1-1-1,1-2 17,-1 0 1,1-2 0,-1 0 0,0-1 0,-2 3-426,1-4 1,-1 1 0,-1 3 0,-1 3-1222,5-3 1,-2 6 818,5-7 1,-8 32 0,-5 6 0</inkml:trace>
  <inkml:trace contextRef="#ctx0" brushRef="#br0" timeOffset="10276">30961 4716 17064,'13'-20'-498,"-33"66"-595,3-14 1,-5 5 0,-3 5 852,5-8 0,-4 4 1,-1 2-1,-1 3 0,-2 0 1,1-1-1,0-2 99,2-2 1,0-2 0,0 0 0,0 1-1,-1-1 1,-2 1 0,0 2 150,0-1 1,-2 1-1,-1 1 1,-1 1 0,0-1-1,0 1 1,0-2 0,2 0-1,0-3-60,-1 2 1,0-2 0,2 0 0,-1-2 0,1 0 0,0-1 0,-1-1 8,-1 2 0,0-1 0,0 0 0,0-2 0,1-1 0,3-4-350,-11 10 1,2-4-1,5-11-6,-13-10 784,33-56-910,11 13 1,1-7 0,2-3-1,0 4 487,1-1 1,-1 3 0,1-4 35,0-5 0,1-4 0,-1 0 0,1 5 58,2 4 0,0 3 0,0 4 700,-2 0 1,2 4-1342,13-1 569,-15 52 0,-4 16 262,-1-5 1,-2 4-1,-1 4-410,0-4 1,-1 5 0,-1 2 0,0-1 0,0-1 226,0 1 1,-1-1 0,0-1 0,0 0 366,1 0 1,-2 0 0,2-2-1,1-4-334,1 3 1,1-6 495,1 4 318,11-20-291,14-10 1,10-9-766,0-6 0,5-7 0,3-2 0,-2 0-213,-3 4 0,0-1 0,1-1 0,-1-1-149,7-5 0,2-2 1,-2 0-1,-7 1 506,2-7 0,-9 3 0,-5-3 0,-24 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24:48.301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23918 14877 23203,'-8'-17'1977,"40"-1"-1964,5 13 0,11 2 0,2 1 9,-12 0 1,0-1-1,2 1 1,7-1-388,-8 2 1,4-1 0,5 0 0,1 0 0,2 0 0,1 0 0,-2 0 0,-2 0 0,-3 0-6,8 1 1,-4-1 0,-1 1 0,0 0 0,1-1 0,3 1 380,-5 0 0,2-1 0,2 1 1,1-1-1,-1 0 0,-1 1 1,-1 0-1,-2 0-179,2 0 1,-1 0-1,-1 0 1,-2 1 0,0 0-1,-2 0 164,-1 0 1,-1 0 0,-1 0 0,0 1-1,2 0-70,-2 1 1,3 1 0,0 0 0,0 0 0,-1 0 0,-3 0 70,5 1 0,-2-1 0,-2 0 1,-1 1-333,3 2 1,-1 1-1,-7-2 274,13 1-276,-25-5-172,-5-1 733,4 0-1680,-11 0-1277,-4 0-544,-2 2 2457,-3 2 1,0-2 0,-1 2 0</inkml:trace>
  <inkml:trace contextRef="#ctx0" brushRef="#br0" timeOffset="1149">24170 15868 18616,'-12'42'143,"1"0"1,-1-1 0,1 1 0,0-2 0,1-4 0,2 3-1196,0 9 1,2 2 0,2-8-588,3-14 1,1-4 818,0 9 1,0-23 0,0-6 0</inkml:trace>
  <inkml:trace contextRef="#ctx0" brushRef="#br0" timeOffset="1974">24466 16241 20324,'34'-17'644,"0"0"0,7-1 1,1 1-679,3 0 1,1 0-225,-2-1 0,-2-2-1381,-4-7 1,-11-2-1639,-21-14 2732,-32 28 1,-15 10 658,3 12 0,-7 9 1,0 4-1,7 3 63,5 3 1,6 4-1,5 2-733,1 2 1,5 1 0,16-5 555,33-6 0,22-9 0,-2-4 0,-4-2 0,-3-5 0,-2-4 0,-1 0 0</inkml:trace>
  <inkml:trace contextRef="#ctx0" brushRef="#br0" timeOffset="2465">24939 16086 16443,'44'12'-16,"0"0"1,0 0 0,0 0-1,5-4-804,-8 0 1,13 2 0,-7-1 0,-27-7-1,-30-9 1,-7 9 0,7 4 0</inkml:trace>
  <inkml:trace contextRef="#ctx0" brushRef="#br0" timeOffset="3076">25420 16204 19255,'24'-11'390,"-1"0"0,1 0 0,1-2-2029,11-6 1,1-4 82,0-5 1,-3-1 753,-2 4 0,-11 1-28,-29-6 1101,-11 39 0,-4 9-123,-1-2 0,9 3-1787,31 13 1,18-3 1574,-2-18 1,5-7-1,0 1 1,-2 1-1,0 1 1,-3-3 0,3-4-1,1 0 1</inkml:trace>
  <inkml:trace contextRef="#ctx0" brushRef="#br0" timeOffset="3332">26559 15270 8705,'4'43'381,"0"0"1,0 0 0,0 0-1,0 4 1,-1 0 0,-4 5-929,-3-9 1,-4 5 0,-1 3 0,-1 0 0,0-3 0,2-7 136,-1 4 0,1-6 1,-1 1-1,-3 12 1,-1 1-1,4-17 0,6-25 1</inkml:trace>
  <inkml:trace contextRef="#ctx0" brushRef="#br0" timeOffset="4874">24934 15962 16409,'-2'22'1170,"8"22"1,6 5-2810,-3-21 1,1 0 957,1 5 1,0 4 0,0-7 2834,9 0-934,-2-16-831,14-27-227,-5-4 1,2-8-776,-1-6 1,1-5-1,0-2 410,-6 6 0,1-1 0,-3-1 0,-4 1-890,-4 0 1,-6 0 0,-1 1 436,4-7 1,-10 12-1,-35 31 1,19 1 0</inkml:trace>
  <inkml:trace contextRef="#ctx0" brushRef="#br0" timeOffset="11199">19681 4229 21735,'-33'-3'101,"-1"8"0,-3 8-126,10 2 1,-1 4 0,0 3 37,-6 6 0,-1 4 0,1 3 9,6-3 1,1 3-1,1 2 1,2 1-201,3 1 1,1 1 0,2 2-1,0 1 187,3-2 0,0 3 0,1 0 0,1-1 0,1-1-744,0-1 0,1-1 0,1 0 0,1 1 747,-1 4 1,2 1 0,0 0 0,2-4-10,1-3 1,1-3 0,0 0-135,0 3 0,1 1 0,-1 1 145,1-4 0,0 1 0,0 2 0,0-1-492,1 3 0,1 0 0,0 1 0,0-2 478,-1 6 0,-1-1 0,2 2 1,0-5 1,1 1-1,0 0 1,1-2-40,1 0 1,2-2-1,-1 3 19,-2-1 1,1 3 0,-1 0 0,1 1 2,1 2 1,1 2 0,1-1 0,-1-2 2,0 2 0,-1-3 0,2 3 11,1-4 1,1 2-1,0 0 1,1-2 12,1 5 0,0-3 1,1 1-11,2 1 1,2 0 0,-2-2-373,-2-9 1,-1-1-1,1-4 480,3-2 1,0-5 2,10 11-110,-9-15 1,0 0 296,11 19-285,-11-18 0,0 0 758,5 6 1,0 0-796,-2-6 1,1 0 1153,4 4 1,1-2-1132,13 9 3276,-13-16-3261,-3-1-48,-10-9 27,0 4 6,-4-5 23,11 5-23,-7-3-40,12 4 35,-8-3-124,1 4 56,-8-7 297,-3 1 286,-4-7-3787,0-1 0,-19 1 2620,-21 2 0,12-1 1,-8 2-1</inkml:trace>
  <inkml:trace contextRef="#ctx0" brushRef="#br0" timeOffset="14697">23889 7610 23349,'35'0'95,"0"1"1,-3 1 0,8 0 0,5 1 0,4 1 0,1 0 0,0 0-1,-3 0 1,-4 0-752,5 1 1,-4 0-1,-1 0 1,2 1 0,5 0 290,-8-2 1,4 1 0,3 0 0,2 0 0,0 1 0,-1-1 0,-3 0 0,-5 0 0,-4 0-105,15 3 1,-7 0 0,-6 0 0,2 1 0,-14-4 0,-25-5 0</inkml:trace>
  <inkml:trace contextRef="#ctx0" brushRef="#br0" timeOffset="16464">26031 2996 18308,'22'35'79,"1"1"0,-1 0 0,1-1 0,0 4 1,2 2-1,-1 2 0,2 1 0,1 4-42,-7-12 0,0 2 1,1 2-1,1 2 1,-1 0-1,1 0 0,0 0 1,0 0-1,-1-1-402,1-2 1,-1 1 0,1 0 0,0 0 0,0-1 0,-1 0 0,0 0 0,0-1 0,-1-1 30,2 4 1,-1 0 0,0 0 0,-1-2 0,0 0-1,-1-2 1,0-2 34,7 13 0,0-1 1,-2-5-1,-5-8 318,-6-9 1,-3-5-274,4 8-122,-31-44 1,-11-14-20,6 8 1,-4-2 0,0-2 433,-3-4 0,-2-5 1,-1 0-1,2 4-426,-2-1 1,2 3 0,-1 10 316,-6 11 0,7 14 1129,17 41-1011,15-4 1,7 8 0,6-2 251,7-7 1,6-2-1,4-3 214,-5-9 0,3-2 0,2-1 0,1-3-245,0-1 0,2-2 0,0-4 0,1-6-196,11-8 0,1-10 0,0-11-171,-16-2 1,1-8 0,0-5 0,-2-1 0,-1-1 0,-3 5-384,1-2 1,-3 2 0,-1 0 0,0-4-176,2-5 1,4-4-1,-3-2 1,-5 3 0,-11 7 270,-16-4 1,-9 8 0,-4-4 0,-11 20 0</inkml:trace>
  <inkml:trace contextRef="#ctx0" brushRef="#br0" timeOffset="18512">23297 9016 17288,'-9'-17'459,"26"-7"1,19-9-1,7-1 1,-6 5-2099,-2 2 1,4-2 1431,-10 8 1,6-5 0,4-3 0,4-1 0,0-1-1,1 0 1,-3 1 0,-3 3 287,0 0 1,-1 1 0,-1 1 0,-1 0 0,1 0 0,1 0-76,2-3 1,1 0-1,1 0 1,-1-1 0,0 1-1,0-1-134,-1-1 0,2-1 0,-1-1 1,-1 2-1,-5 2 0,-4 4 30,6-7 0,-6 3-664,8-11 0,-19 10 146,-63 29 1129,15 5 1,-5 2 0,-4 2-553,2 0 1,-4 1 0,-3 0 0,1 1 0,1 0 119,-7 1 0,0 1 0,1 0 0,-2 0-106,4-1 1,-3 1-1,1 0 1,2-1-1,5-1 19,0 0 1,4-1-1,5-3-72,-2 0 0,15-6-1376,40-19 0,23-8 1286,-7 7 0,8 0 0,3-2 0,-1 0-94,-8 3 0,0 0 0,0-1 0,1 0 0,-1 1 573,1 0 1,1-1-1,0 1 1,-3 2-1,-3 1-307,2 0 1,-4 2 0,-6 1-38,4-7 1394,-32 19-1506,-8 16 469,-12 20 1,-3 8-283,11-9 0,-1 2 639,-3-4 1,-2 1-1,10 1-681,17 1 0,9 0 0,-3-7 0,-3 2 0,12-1 0,0 0 0</inkml:trace>
  <inkml:trace contextRef="#ctx0" brushRef="#br0" timeOffset="36411">18116 12020 17871,'23'-33'553,"-1"0"0,1 0 1,-1 0-1,2-4 1,1 0-377,-2 8 0,3-4 0,3 0 0,-1 0 0,-2 3-1270,4-2 1,-3 2 0,2-1 752,-1 1 1,0-1-1,2 0 1,1-2 241,-3 3 1,2-2 0,0 0 0,-1 0 0,-2 3 97,8-8 0,-3 3 0,1-1 256,-6 6 1,0-2-1,-1 1 1,-1 2-257,-1 0 0,-2 2 0,1-1 0,-2 2 0,1-1 0,0 0 0,2-1 0,1-1 0,-2 2-6,3-4 1,-3 4-270,5-4-1131,-17 19-649,-9 8 3262,-2 3-1728,-3 0 190,-2 3 124,-6 2-95,-16 10 179,0 0 1684,-2-3 1,-3 0-1826,2-3 1,0-1 148,1-1 1,0-1 130,-3 0 1,4-5-106,6-9-248,18-19-1302,23 10 1,9 0 1847,2-4 0,3 2-1005,11 1 1,3 9 1170,-1 19 0,-2 7-235,-13-7 0,-3 5-64,-5 9 1,-1 7 0,-4-1-206,-4 2 0,-3 1-1510,3 5 1,1-1 1456,-2-10 1,0-2 0,2 4 0,-2-17 0</inkml:trace>
  <inkml:trace contextRef="#ctx0" brushRef="#br0" timeOffset="43277">8752 5252 15412,'-40'20'-8,"1"0"1,7 4 0,-3 8 0,-4 5 0,1 1 0,1-1-1,3-4-59,2 0 0,2-2 0,1 0 0,-4 4-343,6-6 0,-2 4 1,-3 3-1,0 0 1,0 1-1,1-3 0,3-3 1,4-5-684,-7 8 1,5-7 0,-2-5-547,-12-1 1,5-17 1425,19-26 1,5-11 1051,-1-4 0,3 0-528,-1 4 0,8 8-1398,16 15 1546,12 25 0,7 9-148,1-2 0,1 0-227,2 2 0,-1-3 538,-11-7 0,0-4-426,16-12-656,-2-8 1,4-3 459,-7 4 0,1 0 0,-1 0 0,6-5 0,-4 1 0,-7 4 0,0 0 0</inkml:trace>
  <inkml:trace contextRef="#ctx0" brushRef="#br0" timeOffset="46052">1909 7706 13782,'-20'13'-5,"-2"5"-310,4 12 1,-1 11 0,2 0 336,4-9 1,2-1-1,-1 3-842,-1 4 1,-2 5 0,1 0 0,5-2 747,5 1 0,3-2 0,5 1-334,4 2 1,5-1 0,2 0 412,0-4 1,2-1 0,2-1-463,2-2 1,1-2-1,1-3 502,6 6 1,0-6-765,7-2 907,-9-13 173,-21-12 1676,-4-1 305,-2-1-4999,1-6 2655,0-15 0,0 10 0,-1-9 0</inkml:trace>
  <inkml:trace contextRef="#ctx0" brushRef="#br0" timeOffset="49262">2665 11777 15569,'47'-15'489,"1"1"0,-20 5 0,1 1-405,11 3 0,7 1 0,-2 1-1723,-1 1 1,2 0 1086,-2 0 1,5-2-1,3 0 733,-13 1 0,2-1 0,1-1 0,0 1 1,-3-1-166,11 0 1,-2 0 0,2 0-115,-10 2 0,2-1 0,1 1 0,0-1 0,-2 1 170,2 0 1,-1 1 0,0-1 0,0 0-327,6 0 1,1 0-1,0 1 1,-1-1 247,-3 0 0,-1 0 1,0 1-1,-3-1 21,4 0 0,-2 0 0,-3 0 122,6 3 0,-2 0-345,-1-2 0,-1 0 331,1 1 0,-1-1-119,0-1 0,0-1 357,-3 1 1,-1-1-304,-8 0 1,0 0-28,7 0 0,0-1-9,-9 2 1,-2 0 49,0 0 1,-1 0 25,1-1 0,-1 0-64,19-4 975,-8 0-1009,-13 4 1511,-5 2-1516,11-1 5,3 0-3,-6 1 0,1-1 2231,18 0-2226,-8 0 1,0 0-3,10 0 0,-13 0 0,0 1-2255,6 0 2266,-8 0 1,0-1 1883,5 1-1895,7-4 38,-27 4-38,2-1-22,2 1 22,-5 1 95,12-3-67,-11 4-56,12-3-1873,0 3 1901,-1 0-1528,13 0 1528,-16 1-5,4 1-7,-15 2 1496,-1 0-1411,23 12-34,-24-11 112,16 8 23,-28-13-1267,0 1 1,0-1 0</inkml:trace>
  <inkml:trace contextRef="#ctx0" brushRef="#br0" timeOffset="51941">11729 10502 16902,'-37'29'30,"0"1"0,1-1 0,-1 1 0,0 0 0,1-1 0,-1 1 0,0-1 0,1 1 0,-1 0 0,0-1 0,1 1 0,-1 0 0,0-1 0,-2-3 0,8-8 0,-1 0 0,-6 7-103,8-3 0,-6 7 0,-5 5 0,-4 4 1,-2 2-1,0 1 0,1-1 0,2-3 0,3-3 1,6-6-1,7-7 0,8-9 0,10-10-1131,22-44 845,-4 16 1,-1 1-908,-1-13-2011,-4 8 2462,-1 1 770,-11-13-106,-8 19-2616,-17-7 2168,-8 20 425,4 21-1337,13 24 1693,24-9 0,5 2 609,2 0 1,2 0-686,3 0 1,1-1-1247,4 12 1652,-7-6 1,-2 1-236,-2-8 1,-1-1 139,2 12 0,-1-3 604,-1-2-539,1-9 1085,0-17-313,5-4-346,16-2 81,8-5 0,5-5-1369,-6 2 1,1 0 0,0-3 379,4-3 0,0-1 0,-3 0 0,4 1 0,-5-1 0,0-8 0</inkml:trace>
  <inkml:trace contextRef="#ctx0" brushRef="#br0" timeOffset="54575">5637 16682 12124,'28'-34'583,"0"0"1,0-1 0,-1 1-1,0 0 1,-1 0-233,-1 3 0,0 0 1,-1 1-187,3-7 0,0 0-31,-6 8 1,0-2-1,1 1-209,0 1 1,0 2-1,0-1 105,0 0 0,0 0 0,2-2-297,1 2 1,1-1 0,1-1 0,1 0 337,1-2 1,1 1-1,0-1 1,0 0-717,0 2 1,-1-1-1,1 1 1,1-3 647,-1 1 0,3-2 1,1 0-1,-3 1 1,-2 4 9,1-2 0,-4 2 0,1 1-674,1-1 1,0-1-1,-4 4 709,-5 3 0,-3 4 170,-2-4-145,-2 5 450,-8 9-663,-3 7 1726,-7 2-2135,-13 0 3728,-16 6-3397,-3 0-1421,11 3 1,-3 3 1491,0 3 0,-2 2 1,0 1 146,-8 3 0,0 2-777,5-3 0,-1 2 1,4-4 784,3 1 1,12-9-2312,23-21 1759,11-3 1,9-4 131,3-2 1,5-5-1,3-1 1,-2 1 448,-1 1 1,0 1 0,0-1 0,1-1 191,3-2 1,1 0-1,-1-1 1,-1 1 115,-5 1 1,0 0 0,-2 1 0,-3 3-346,0-3 0,-1 5-33,19 8 1191,-38 40 1,-7 11-980,2-10 1,0 2 579,1 3 0,0 3 0,0-6-1011,3 2-665,2-6 1,3-4 916,9-9 0,-3-1 0,-3-10 0</inkml:trace>
  <inkml:trace contextRef="#ctx0" brushRef="#br0" timeOffset="127050">21583 9379 10270,'41'19'13,"0"0"0,0 0 0,0 0 1,0 0-1,0 0 0,0 0 1,5 1-1,-3-1 0,1 0 1,0 1-1,4 2-378,-10-4 1,2 1 0,2 0 0,1 2 0,1 0 0,-1 2 0,-1-1 0,-1 1 0,-3 1 306,4 5 0,-1 2 0,-2 1 0,-1 1 1,0-1-1,-1-2 0,0-3 0,1-2 1,0-4-1,0 0 0,-2-1 0,-1 2 1,-3 1-1,-4 7 0,0 1 0,-1-1 1,1 0-1,0 0 0</inkml:trace>
  <inkml:trace contextRef="#ctx0" brushRef="#br0" timeOffset="128643">28546 14259 14958,'-44'12'23,"1"-1"1,7-1 0,-1 2 0,-1 2-1117,-2 2 1,0 3 0,-3 0 272,3-2 1,-3 1 0,0 0 0,2 0 624,4-3 0,2 1 0,0-1 0,-2-1-169,-5 3 1,-4 0 0,3-1 0,8-3-500,7-3 1,4-1 994,-8 1 1,14-4-566,36-10 0,23-7 0,0 0 87,-6 0 1,1 0 0,1-1 573,7-1 0,2 0 0,-3-1 914,2-1 0,-8 0 387,-9-6 129,-13 4-1378,-29 2-303,-22 20 1,-9 10 106,5-2 0,-2 3-51,3 0 1,-2 2 0,5 2-29,-5 5 1,17 1-576,34 4 701,25-6 1,14-1-132,-15-10 0,3-1 0,0 0 0,-1-1 0,3 0 0,-1-1 0,-3 1 0,3 8 0,1 0 0</inkml:trace>
  <inkml:trace contextRef="#ctx0" brushRef="#br1" timeOffset="388712">16713 8897 24575,'0'0'0</inkml:trace>
  <inkml:trace contextRef="#ctx0" brushRef="#br0" timeOffset="388800">16713 8897 11889,'0'0'0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9:52:14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5588 14774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0:57.4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2749 8264 16700,'-13'-27'179,"0"1"1,-8-3-1819,15 63 1,4 22 813,-1-24 1,1 2 0,3 5 688,3-1 1,3 6-1,2 4 1,1 2-1,1 1 1,0-2-1,0-4 160,1-2 0,-1-2 1,1-2-1,1 1 0,1 2 1,1 2-66,0-4 1,0 4 0,2 1 0,0 1 0,1 1 0,0-1 0,0-2 0,-1-2 0,0-4 41,5 8 0,-1-5 0,0-2 0,0 0 0,2 3-139,-3-3 0,2 3 1,1 1-1,0 0 1,-1-2-1,-2-1 0,-3-4 34,0 3 1,-2-3-1,-2-1 1,1 0 209,5 6 1,4 4-1,-7-8 1,-15-15-391,-28-25 0,-17-18 0,0-6 365,12 2 0,1-5 1,-1-3-1,0 1-84,2 4 1,-1-1 0,0-1 0,1 2 0,4 1-28,-12-10 0,4 1 0,21 16-1230,27 23 1573,5 16 1,7 12-314,-2-6 1,6 7 0,4 4 0,1 1 0,0-1 0,-1-2 10,2 0 0,0 0 1,0-2-1,1 2 0,0 0-9,-2 1 0,2 1 0,-1 1 0,1-1 0,-2-2 0,-2-5 361,1-1 1,-1-4-1,-2-3 1,-6-4-50,14 4 2962,-12-9-1160,-14-24-2405,-5-15 0,-1-18 1,-1-11-1,0-4 0,0 2 1,1 8 208,3 3 0,0 4 0,1 0 0,-1-6-261,-3 9 1,-1-5 0,0-3 0,0-1 0,0 0-1,1 3 1,-1 3 0,1 7 340,5-14 0,0 7 0,-2 7 0,0-11 0,-10 21 0</inkml:trace>
  <inkml:trace contextRef="#ctx0" brushRef="#br0" timeOffset="11871">29961 7032 13183,'36'12'426,"0"0"1,1-1 0,-1 1-1,8 2 1,-1 0 0,0 1-1520,2 3 1,1 1 0,1 1 800,-9-5 0,2 2 0,-1-1 0,-4 1 670,0 1 1,-3 0 0,-1 3-307,4 4 1,-2 3 0,-8 4 111,-11 6 1,-9 4 0,-4 6-184,-2-6 0,-3 4 0,-2 4 0,-2 1 0,0 0 0,1-4 34,0 2 1,-1-2 0,1 0 0,-2 1 0,-1 2-236,1-7 1,0 2 0,-2 2 0,0 1 0,-1-1 0,1 0 0,-1-3 0,1-2 237,-3 7 0,-1-4 0,1-1 0,0 0 0,0 0-28,0 2 0,0 1 0,1 0 0,0-2 0,1 0 0,0 1 0,1-1 0,1-1 0,1-3-377,0 2 0,1-3 0,1-2 367,-2 1 0,-1-3-207,0-4 1,-1-2 206,-6 17 14,8-21 0,-4 3-58,-7 4 1,-5 6 0,-2 1-1,4-7 19,4-2 0,-2 0 4,-3 2 1,-5 7 0,-3 3 0,1-2 0,5-5-33,3-6 1,2-4 0,-1 3 40,-6 7 1,-4 5 0,1 0 0,2-4 347,5-5 1,3-3-1,-2 3-380,-2 1 1,-3 2 0,2 0 0,3-7-5,5-5 1,-1-1 48,-8 4 1,-5 3 0,0-5 37,-4-7 1,-2-2-50,7-2 1,-2 0 0,1-2-101,-4 0 1,3-3-92,-11 2 212,30-6-11,10-2 1433,4-2-1338,0 1 286,17 0 1926,-6-1-2301,17 0 3270,16-5-2983,-20 1 0,2-1-1888,3-1 0,3-1 1864,8-3 0,6-4 0,-1-2-178,-11 0 0,-1-3 0,1-1 0,3-2-328,0 1 1,2-3 0,2-1 0,1 0 0,-1-2 0,-3 0 320,-4 2 0,0-2 0,-1 1 0,-1-2 0,-1 1 0,0 1-50,2-3 1,-1 2 0,-1-1 0,0-2-1,-2-2 0,-3-1 1,0-3 0,-1-2-1,-1 1 1,-2 0 0,-2 2-40,-1-1 1,-3 3 0,-1-1 0,2-2 2,3-4 1,1-2 0,0-1 0,-1 1 0,-3 4-1,1-1 0,-3 2 1,0 1-55,4-3 0,2 0 0,-2 2 0,2-5 0,1 1 787,-5 9 1,0-2 0,-1 2-766,4-7 1,-1 1-93,-3 1 0,0 0 98,-4 10 0,1 0-1157,7-18 1,-2-1 1018,-6 8 1,-2 0-87,2-8 0,-4-3-10,-7 2 1,-5-3 0,-7 1 53,-7 10 1,-5 0 0,-3 1 0,3 1 160,2-6 0,2 1 1,-5 2 27,0 10 1,-4 2 0,-1 3 0,1 2-928,-13-6 0,0 4 845,14 5 0,0 0 1,0-1 60,-6-3 1,0 0 0,2-1 146,1 0 1,2-1 0,0 1-150,-5-9 0,-1-1 579,2 1 1,-2-3 0,1 2-538,8 7 0,1 2 0,0-1-2,-6-6 0,-1-2 0,2 2 0,5 5 0,2 1 1,0-2 19,-3-5 1,1-2 0,1 0-18,2 6 1,0 0 0,2 0 1,-1-3 1,1-1 0,3 5 2533,-6-13-2599,8 18 1,0 2-90,2 4 39,-7-5 917,14 19-1012,8 4-2869,6 3 3289,15 2 1,7 0-268,-2 0 0,2 0 80,5 0 0,4 1 0,-3-2 16,2 0 0,-2-2-42,4 1 0,-5 0 171,-3-1-171,-5 1 3272,-8 2-3289,6 5 0,2 1 240,9 5-223,1 2 0,0 4-1639,-9-3 1,-2 4 1528,-3 3 1,0 3 0,-1 3-646,0 1 1,0 2 0,-2 2 752,1 5 0,-2 3 1,-2 0-505,-3-4 0,0 0 1,-3-1 505,2 9 0,-2-4-34,-5-10 1,-3-3 21,-1 12-16,-11 5 30,-3-17 1,-5 3 27,-3 4 0,-3 4 1,-1 2-33,3-7 1,0 1-1,-1 0 1,0 1 1,0 1 0,-1 0 0,0 1 0,1 1 0,2-4 0,1 1 0,-1 0 0,1 0 0,1-3 2,1 0 1,0-3 0,1 1 0,-1 0 100,-5 9 1,0 2 0,-1 0 0,1-2-75,3-9 0,2-1 1,-1-1-1,0 1 34,-2 3 0,0 0 0,0 1 0,0-2 37,-1-2 1,1-1 0,-1-1 0,0-1-32,-5 6 0,0-2 1,0-1 467,3-6 0,1-2 1,-4 0-509,-6 4 1,-4-1 0,0 0-8,0-2 1,0-1-1,-3 2-19,0-2 0,-2 2 0,-2 1 0,-2 1-238,7-5 1,-1 0 0,-2 1 0,-1 0 0,1 0 0,1 0 242,2-1 0,0 1 1,0 0-1,1-1 1,0 0-1,1-1-7,-3 2 0,1-2 0,0 0 0,1 0 1,3-2 16,-10 11 1,3-2 0,7-5 621,9-8 0,4-4-634,-3 3 33,-7 5-33,22-18 61,4 1 2244,2-4-1426,1 1 2014,11-2-4114,15-6 789,9 1 1236,9-5-306,-1 3-280,-2 4-219,-6 2 102,-3 1 307,7 4-1065,-5-3 1,8 0 0,2-1 0,-3 0 674,1 1 0,-3-1 0,4 0-4,0-1 0,6-1 0,0 0 1,-1-1-1,-7 1 2,9-3 1,-3-2 21,-3-3 1,2-2 0,-4 0-45,-3-3 0,-1-1-11,-5 3 0,2 0 0,-1 0 11,14-4 0,-3 1 2,-12 6 1,0 0 117,9-1 1,3-4 254,-5-7 0,3-5 1,0-5-807,-10 7 1,0-2 0,0-2 0,1-1 0,0-1 471,0 1 0,2-1 0,-1-1 0,1-1 0,-1-1 0,-3-1-192,0-2 0,-2-1 0,0-1 0,-1-1 0,-1 1 0,-1 1 163,3-4 0,-1 0 1,0 0-1,-3 2 0,-2 1-266,-2 1 1,-4 2-1,0 0 1,-1 1 247,2-6 1,0 1-1,-3 5 513,-1 5 1,-1 2-506,5-10 1,1-2 750,-3 2 0,1-3-800,-5 8 0,0-1 1,-1-1 688,-2 0 0,-1 1 1,0-3-732,-2 1 1,1-1 0,-1-1 0,1-1-54,0-3 1,0-1 0,1 0-1,-2 0 48,1 1 0,-1 0 1,1 0-1,-2-1-443,-1 3 1,0-1 0,-1 0 0,0 0 0,-1 2 471,-1-5 1,-1 1-1,-2 0 1,1-2-357,0 2 0,0-2 0,-1 0 0,-1-1 1,-2 0 304,-3 5 0,-1-1 0,-2-1 1,-1 1-1,1 2 0,1 2-17,1-5 1,1 3-1,-1 1 1,-3 1 106,-5-2 1,-3 0 0,-1 4 0,1 7 607,-2 7 1,-1 4-863,-18-8 0,-3 1 129,9 8 0,-5 0 93,4 2 1,-6-2 0,-3-1-1,1 0-5,7 3 0,0 0 1,-1-1-1,0 0 1,-2 0 34,1 0 1,-1 0 0,-2-1 0,1 0 0,-1 0 0,2 0 39,-1-1 0,0-1 0,0 0 1,1 0-1,1 1 0,3 1-12,-3 0 0,3 0 0,2 2 0,1-1-244,-5-3 0,2 1 0,10 5 148,9 4-632,-3-2-650,9 10 1378,-13 1 0,14 0 0,-9 1 0</inkml:trace>
  <inkml:trace contextRef="#ctx0" brushRef="#br0" timeOffset="15761">19776 3966 15529,'8'-32'581,"0"-1"0,-2 3 0,0 9-973,1 16 347,2 28 0,3 21-365,-2-12 0,2 6 1,2 7-1,1 3 1,0 3-1,1 1 0,-1-1 1,0-2 427,-2-6 0,0 0 0,-1 0 0,1 0 0,0 1 0,0 0 0,0 2 0,1 1 0,0 1-115,-1-6 1,0 3 0,0 1 0,1 1-1,0 1 1,1 0 0,-1 1 0,0-1-1,1 0 1,-2-2 0,1-1 0,-1-1-1,-1-3 101,2 8 1,1-2 0,-2-1 0,1-1 0,-1-2 0,-1-1 0,1 0 0,-2-1-289,3 5 1,-1 0-1,-1-1 1,0-3-1,-2-4 1,-1-5 448,4 8 0,-10-12-1454,-25-12 953,-17-47 190,12 7 1,-6-6-1,-3-3 1,0 0 113,6 4 1,0-2 0,0 0-1,-1 0 1,1 1 31,0 0 0,-1 1 0,1 0 0,0 0 0,0-1 28,-5-6 0,0-2 0,2 2 0,3 3 700,-3-4 1,5 4-746,9 10 0,3 4 773,-2 9-756,36 50 35,-3-8 0,5 9 0,2 3 0,-1-2-29,-3-7 1,-1-1 0,1 0 0,0 2-1,2 0 24,-1 0 1,0 1 0,2 0 0,0 1 0,-1-1 0,1-2 255,1 2 0,1 0 0,0-2 0,-1-2 0,-1-2-102,2 1 1,-2-2 0,1-4 328,7 10 0,1-14 803,3-32 0,2-18-1647,-11 3 0,1-6 0,1-5 1,2-3-1,0-1 262,-2 4 0,2-3 1,2-2-1,0-1 0,0-1 1,-1 0-1,0 2 1,-3 1 46,3-2 1,-2 0-1,-1 2 1,0-1-1,-1 1 1,1-1-526,2-5 1,2-3 0,0 0 0,-3 3 0,-5 7 0,-7 10-274,-5-1 1,-9 17 0,-5 12 0</inkml:trace>
  <inkml:trace contextRef="#ctx0" brushRef="#br0" timeOffset="18263">12145 7680 17518,'41'5'-85,"0"1"1,1-1-1,-1 0 1,0 0 0,-2 0-1,4 0 1,1 0-1,3 0 1,0 0 0,1 1-1,-2-1 1,-1-1-1,-3 1-462,7 0 1,-3-1 0,-2 0 0,1 0 0,0 0 0,2 0 293,-3 0 1,1 1 0,3-1 0,-1 1 0,0-1 0,-3 0 0,-3 0 0,-5 0 0,16 0 0,-7 1 0,-10-2 0,4 0 0</inkml:trace>
  <inkml:trace contextRef="#ctx0" brushRef="#br0" timeOffset="18864">15487 7672 20716,'44'2'52,"0"0"1,0-1 0,0 1 0,0 0 0,0-1 0,-1 1-1,1 0 1,2 1 0,-2 0 0,0 1 0,-1 0 0,1 0 0,1 0-1,0 0-462,0 1 0,0-1 1,1 0-1,1 0 1,-1 1-1,0 0 0,-2 0 1,-1 0-138,5 3 1,1 0 0,-2 0 0,-2 0 0,-3 0 0,-6-1-1,15 2 1,-6 0 0,0 1 0,-6-2 0,-10-3 0</inkml:trace>
  <inkml:trace contextRef="#ctx0" brushRef="#br0" timeOffset="19699">19917 7470 7248,'44'0'249,"0"1"1,0 0-1,0-1 1,0 1 0,-3 1-1,-1 0 1,-1 0 0,2 1-1,3 0 41,-3 0 1,2 1-1,1 0 1,1 0-1,1 0 1,1 1-1,0 0-231,0 1 1,2 0-1,0 1 1,2 0-1,-1 0 1,-1 0-1,-1 0 1,-1 0-51,-3-1 1,-2 0 0,0-1-1,-2 1 1,2 0 0,1 0-1,3 0-14,-5 0 1,4 0-1,0 1 1,2 0-1,1-1 1,-1 1 0,0-1-1,-1 0 1,-3 0-1,-1-1-525,11 1 1,-3 0 0,-1-1 0,-2 0 0,0-1 0,1 0 529,-2 0 0,1 0 0,0-1 0,-2 0 0,-1 0 0,-4-1 0,3 1 0,-3-1 0,-3-1 0,-6-1 0,-4-3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2:05.1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32071 16106 16398,'37'-26'3276,"-5"5"-1819,-28 19-1121,-3 1-174,-26 14-1801,-9 8 1,-7 5 1470,6-5 0,-2 2 0,-2 2-173,1 0 0,-1 1 0,-2 1 1,0 1 348,7-4 1,-1 0 0,0 1 0,1-1 0,0 0-379,-5 3 1,1-1 0,0 0 0,0-1 370,-1 2 0,-1 0 1,1-2-1,3-2 1,5-3 0,2-2 0,0-2-5,-10 6 0,2-3 759,12-5 0,2-1-759,0 1 0,-1 0 1120,-6 4 1,0 0-1124,1-1 1,0 0-74,1-1 0,2-1 1663,3-3 0,1 0-1682,-1 1 0,0 0-3179,-13 5 2815,7 1 383,11-10-61,15-6 129,3-3-2246,6-2 2235,18-22-759,-6 8 0,2-1 686,8-13 0,2-2 817,-5 5 0,-2 1-725,-2 2 0,-3 1-28,-2 1 1,-2 0 18,6-13 4,-5 9 0,0-1 2,4-11-72,-1 3-527,-12 23-297,-6 11 768,-28 39 139,11-11-2,-1-1 0,-1 0 8,0 0-11,-1 0 11,-9 10-8,11-14 0,1 0 798,-8 11 1680,9-6-2447,22-29-23,10-9-9,6-4 1,0-1 3,8-3-6,-1 1 0,-1 0 28,0 4 3248,-3 0-3468,-12 9-245,-11 22 432,-1-1-1,-1 17-3271,11 11 3795,23-15-1465,-5-11 1,3-3 985,0-8 0,0-4-36,-3-2 0,-3-2 69,2 1-16,-14-2-347,-9 1-2297,-1-7 2588,-4-1 0,0 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3:24.9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10822 4893 14219,'-41'28'380,"1"-1"1,-1 1 0,1 0 0,8-5 0,2-1 0,-1 1 0,-3 4-791,5-2 0,-3 3 1,-1 3-1,-2 1 1,0 1-1,0 0 0,1-2 1,2-1 176,-3 0 0,2 0 0,1-2 0,-1 0 0,0 2 0,-3 0 101,3 0 1,-2 1 0,-1 1 0,0 0 0,0 0 0,-1 0 0,2-3 0,2-1 104,-10 5 0,2-1 0,1-3 0,0-1 1,2-2-65,0 1 1,1 1 0,1-7 0,3-10-288,-14-15 0,11-17-575,20-11 1,10-8 924,7 1 0,6-3 0,2 3 313,1-5 0,4 7-310,0 13 0,0 6 1162,-6 7-1776,0-1 17,1-3 141,1-2 2270,-2-1-2058,-2 8 129,-16 13 476,-24 29-501,11-6 0,-3 6 0,1-2 252,-4 4 0,0 1-546,5-3 0,-1 2 0,4 0 632,-1 14 1,5-5-42,8-19 0,1 0 108,-5 14 1,4-4 2060,9-19-503,17 0 651,3-6-1906,10-3 0,8-2-471,-1-2 1,4-1 0,2-1-192,-3 1 0,1 1 0,1-2 0,1-1-701,5-2 1,2-3 0,-2 0 0,-2 0 350,-1 2 1,-2 0 0,-4-2 0,5-5 0,-12 0 0,-19 3 0</inkml:trace>
  <inkml:trace contextRef="#ctx0" brushRef="#br0" timeOffset="8232">847 8151 20408,'37'-13'633,"3"3"-331,-13 8 1,-1 0 122,18 1-2064,-6 0 1,3-1 1147,2 2 0,3 0 1084,-10 0 1,2-1-1,0 0-487,-3 1 1,1-1-1,0-1-426,5 0 1,1 0-1,-1-1 430,-2 0 0,-1 0 1,2-1-532,7 0 1,1-2 0,0 1 449,-2 1 1,0-1 0,-1 0 360,0 0 0,0 0 0,-3 0-368,8-1 1,-1 1-447,-11 1 1,1 0 0,-3 1 442,4 0 1,-1 0 407,0 0 0,-2 1-427,-8 0 0,-3 1 1838,11-1-1824,-9 1 0,0 1-1573,21-1 1564,-4 0 1,1 1 974,-10 0 1,-1 0-975,7 0 0,2 0-678,1 0 1,1 0 678,-10 0 1,0 0 0,1 0 3,-2 0 0,-1 0 0,0 0-8,12-1 0,0 0 0,-8-1 0,1 0-1,4 0 1,-2-1-9,-14 1 1,-2 0 5,8 0 0,-7 1 4,-21 1-60,-4 0 2144,1 0-2088,-2-27 0,1 21 0,-1-21 0</inkml:trace>
  <inkml:trace contextRef="#ctx0" brushRef="#br0" timeOffset="27331">24159 5356 13256,'15'47'180,"0"0"1,0 0 0,0 0 0,-1 0-1,1 0 1,0 0 0,-1-6 0,0-3-1,-1-2 1,0 2 0,1 2-227,-1 0 1,1 3 0,0 3 0,0-1 0,0-1 0,-1-3 0,-1-5 114,6 11 0,-1-5 1,-3-2 47,-3-3 1,-2-2 0,0 0 58,2 6 1,0-2-15,1 6 0,-9-16-2112,-37-59 1983,12-2 1,-3-9 0,-1 1-77,0 4 0,-3 1 0,1 1-1020,-1-9 0,-1 0 0,2 20 912,-10 36 188,28 25 61,12 0 0,4 0 137,9 3 328,2-14 0,3-3 972,18 2-928,-4-12 1,4-8-536,7-19 1,2-11-511,-13 5 0,2-4 0,1-1 0,-2-1 438,-2-1 0,-1-1 0,-1-1 0,0 2 0,4-4 0,-1 1 0,-5 3 0,-6 0 0,0 1 0</inkml:trace>
  <inkml:trace contextRef="#ctx0" brushRef="#br0" timeOffset="45228">316 7812 20039,'-1'21'330,"0"4"0,1 5 42,0 9 1,0 3-2012,1-2 1,0 1 606,-1-1 0,2-2 717,1-12 1,1-1 869,2 23-655,-1-21 1,1 1 216,-1 6 1,-1 1-558,1-7 0,-1 1 504,-1 3 1,0 1-12,-2-2 0,1 1 11,-1 7 1,-1 0-34,0-5 0,0 1 36,-1 12 0,-1 0 462,0-10 1,-1-3-530,1-4 0,-1-1 0,-3 19 17,1 0 11,0-8-31,2-13 1,0-1 386,0-4-384,2-4 6,0-5-18,1-2 1723,0 1-1717,-1 11 2555,-1-6-2549,0 15-836,-1-3 841,0-4 1,0 2 6,-7 21-10,6-16 1,-1 2-693,-1 3 1,1-1 689,0 13 14,3-20 0,-1-1-19,-5 21 2700,0-9-2692,2-7 0,-1 1-2710,-2 10 2710,3-13 0,-1-1-854,-4 18 848,0-9 1,-1 1 2,-2 6-3,5-14 0,0-3 3,1 1-3,3 3 1,-1 3-1,0-5 0,1 0 3,-1 10 0,0 0-6,0-11 1,2-3-29,-1 12 34,1-14-95,2 16 0,-1-6 67,1-8 0,1 1 22,-1 9 1,1 8-35,1-12 18,0-6 0,0 1-12,0 8-5,0 14 22,0-18-3,0-5 1,1 1-23,-1-2 0,1 0-1481,1 23 1470,0-22 0,1-1 2,-1-1 1,3 12 524,1-5 0,2 6 0,-2-4-474,-2-7 0,-1 1 0,3 12 0,1 5 0,-2-4 2,-3-2 1,-3-2 56,1 4 0,0 0 19,0 0 1,0-1 1102,0-9 1,0-1-1106,0-2 0,-1-1 41,-1-1 1,-2 2-34,0 2 0,-1 1-56,0 0 0,0-1-1160,1-3 1,1 0 1156,1 7 0,2 0-5,-1-1 0,2 2-19,1 7 1,2 5 0,2-1 3,-1-7 1,1-1 0,0 0-6,0 0 0,0 0 0,1-3 14,2 6 0,0-5-14,0 7 0,-3-11-3,-1-8 0,1 2 6,3 11 0,2 1 2,-1-2 1,0 1-6,-1-3 0,1 1 0,-1-4 0,0-1 0,-2-4 2269,4 19-2297,-5-10 50,-2 4-22,-1-12 0,0 0-20,1 1 1,-1 0-1,2 4 1,0-1-1121,1-2 0,1 1 1143,0 8 0,0 0 304,-1-11 1,1 1-308,3 17 0,0 4 0,-3-16 0,-1 0 0,1-1 2,3 7 1,1 2-7,-3-3 1,1 3-1,-2-5 4,0-6 0,0-1 2,0 3 0,2 3 0,0 0 3,5 13 1,1 0-294,-2-1 0,0 1 286,-4-10 0,-1 1 0,0 1-502,0 3 1,-2 2-1,0-3 501,0 8 0,-1-1 3,0-14 0,-1 1 0,1-1 0,0 8 0,-1 0-8,0 3 0,0 2-4,-1-11 1,1 1 0,0-1 764,-1 14 0,0-3-767,0-12 0,0-1 16,0 3 1,-1 0-6,0-3 1,-1 0 2,0-6 0,0-1 0,-1 20-6,0-23 1,0 1-1518,0 12 1523,0-7 181,0-3 0,0 1-181,0-3 0,0 2-23,-1 17 1,-1 3-82,0 2 1,-1 0 13,1-14 0,0 1 1,-1-1 44,-1 10 0,-1-2-548,-1-9 0,-1-2 414,-3 14 1180,-1-14-1124,4-9-307,1 2 0,-1 1 408,-1 17 2,1-7 0,1-1 15,2 4 1522,1-7-1556,3-6-841,-1 1-632,1-3-1765,0 1 0,0-17 2457,0 1 1,0-7 0,0-3 0</inkml:trace>
  <inkml:trace contextRef="#ctx0" brushRef="#br0" timeOffset="68041">3159 4774 15692,'-5'34'249,"0"-1"0,0 0 1,1 5-1,1 2 0,0 3 1,0 3-217,0-5 1,0 2-1,-1 3 1,1 0 0,0 1-1,0-2-580,1 2 1,0 0 0,0 0 0,0 0 0,1 0 0,-1-1 75,0 4 0,1 0 0,-1-1 0,1 0 0,-1-2 489,-1 4 0,2-2 0,-2-1 1,-2-2-192,-1 3 1,-2-2-1,-8-10 683,-18-7 0,-7-19-185,4-28 1,-2-18 0,2-1-310,4 4 1,2-2 0,1-3-282,6-2 0,1-8 1,2 8-1,4 22-245,-3 39 499,26 18 0,10 8 67,-6-2 0,3 1 52,2-7 0,4 1 1,7-12 404,7-21 1,6-12 0,1-3-367,5-4 0,2-6 1,-1-4-644,-8-3 1,1-5 0,-1-2-1,-4-1-324,-5 3 1,-1-1 0,-4-1 0,-3 2 163,3-15 1,-9 6-1,-15 1 1,0 29 0</inkml:trace>
  <inkml:trace contextRef="#ctx0" brushRef="#br0" timeOffset="108546">11276 6088 14281,'-11'30'-1093,"3"-10"1,7-14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8:15:20.84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5267 4620 5930,'0'0'0</inkml:trace>
  <inkml:trace contextRef="#ctx0" brushRef="#br0" timeOffset="1349">5272 4612 14650,'-13'-43'1092,"0"0"0,-1 0 0,5 13 2184,8 26-1437,-2 8-5116,3 21 2631,0 19 1,1 10 742,-1-14 0,0 2 0,1 4-246,-1-4 1,0 5 0,1 2 0,-1-2-1,1-3 160,-1 8 0,0-4 1,0 2-98,0-9 0,0 2 0,0-1 0,0 0 149,0-4 0,0 1 0,0-2 0,0 1-20,0 6 1,-1-1 0,1 7 48,-2-6 0,0 5 1,0 3-1,-1 1 1,1-1-1,-1-4-66,1-5 1,1-3 0,-1 0 0,0 0 0,-1 2-15,0 1 0,0 3 0,0 0 1,-1 0-1,1-1 0,0-2-12,0 6 0,0-2 0,0-2 0,0-1 11,0 2 0,1-3 1,-1 5 30,0-10 0,1 3 0,-1 2 0,0 1 0,-1-1 0,0-2-16,0 0 1,-1-1 0,0-1 0,-1 0 0,1 2-12,0 4 1,1 2 0,-1 0 0,0 0 0,0-4 20,-2 1 0,0-2 0,0-1 0,0-1-20,0 11 1,1-1 0,1-3 761,0-1 0,1 2-778,2-8 0,-1 4 0,0 2 0,1-5 0,2-4 0,0-2 0,0 3-8,0 0 0,0 4 0,-1 3 1,1-1-1,-2-3 9,1 0 1,-1-2-1,-1 0 1,1 3-4,-1 4 1,1 4 0,-1 1 0,0-1 0,0-3-1,0-1 1,-1-2 0,0-1-1,0 4 18,1-8 1,-1 2 0,0 0 0,1 2 0,-1 0 0,0-1-263,-1 3 1,1-1 0,-1 0 0,0 2-1,0-1 1,1 2 237,1-3 1,0 2 0,0 0 0,0 1 0,0-1 0,0-1 0,0-3-54,-1 5 0,-1-2 1,1-2-1,-1 0 0,3 2 63,0 3 0,1 2 1,2 0-1,-1-3 1,1-7 680,-1 10 1,1-2-675,0-9 1,0 4 0,0 0 0,-1-1-10,1 5 0,0-2 0,-2 0 689,1 0 1,-1 0 0,0 3-677,-1-9 0,-1 3 1,0 1-1,1-1 1,-1-2-12,-1 9 0,1-2 0,-1 3-2,1-10 0,-1 2 0,1 1 0,-1 2 0,0-1 0,0-2 0,1-1 0,-1 2 0,0 0 0,-1 0 0,1-1-106,-1 0 0,0 0 1,-1 0-1,0 0 1,0 1-1,1 0 115,-1 4 0,0 1 1,0 0-1,1 1 1,-1-2-1,0 0-365,-1 3 1,1-1 0,-1 0-1,1-1 1,1 1 356,1-2 0,1 0 0,0 0 0,1 0 1,1 0-7,-1-1 1,1-1-1,0 1 1,0-1-1,0 0 5,1 0 0,0 0 0,0 0 0,1-2 0,-1-1-9,1 1 1,0-1 0,0-2 0,1 0 613,1 8 1,1 0-1,2-4-594,-1-8 0,2-3 1,0 2-308,0 5 0,1 1 0,0 1 300,1 2 0,0 0 0,0 0 5,0 0 0,-1 0 1,0 1 9,-3-4 1,0 1-1,-1 0 1,-1-1-13,-1-1 0,-2-1 0,1 0 0,-2-2-7,1 6 0,-1-1 0,-2-3 0,-4 10 0,-1-3 0,2-6 0,0 2-3,1-7 0,0 3 1,-1 3-1,2-1-4,-1 3 0,1 1 0,1 0 0,-1-1 8,0 2 0,-1 0 1,1-1-1,1-2 757,0 5 0,2-2 0,0-7-758,1-9 0,0-3-56,0 24-2481,0-19-740,-14-25 2457,2-10 1,-4-15 0,7 4 0</inkml:trace>
  <inkml:trace contextRef="#ctx0" brushRef="#br0" timeOffset="7248">8175 3006 14393,'-10'-36'819,"1"0"0,0 0 0,-4-11 0,0 3 682,2 12 0,0 5-840,-3-5-1064,8 22 176,8 39 1,9 22 242,-1-18 1,3 3 0,3 3 0,1 2-84,-1-1 0,1 3 0,2 3 0,1 0 0,-1 0 0,1-3 66,-1-2 0,0 0 0,0-2 0,0 1 0,1-1 1,0 0-199,4 6 1,0 0 0,1-1-1,-1-1 1,-3-3 173,5 8 1,-3-3 0,-3-5-38,-3-6 1,-3-4 173,-2 0 0,-8-10-297,-26-33 1,-9-12 116,10 10 1,-1-2 151,-4-4 0,-3-3 0,0 0-101,3 2 0,0-1 0,0 0-608,-2-3 0,1 0 0,0 1 625,-3-3 0,2 1-165,1 1 0,8 7-317,16 16-2795,13 44 3092,2-7 0,5 9 0,2 3 1,-1-2 206,-1-4 0,-1 0 1,1 0-1,2 2-155,-1-1 0,1 3 0,0 0 0,1-4 0,0-6 1771,13 12 0,-1-21 1011,14-44-2649,-28-5 0,-2-10 0,1-3-43,-1 1 1,1-4-1,0-3 1,1 1-1,-2 1-507,1-1 0,0 0 0,-1 1 0,0-1 246,1-4 0,1-1 0,-1 2 0,-3 5-1259,3-5 0,-9 8 1563,-17 7 0,6 13 0,-8 9 0</inkml:trace>
  <inkml:trace contextRef="#ctx0" brushRef="#br0" timeOffset="15783">15746 2470 15317,'3'-33'765,"1"0"1,0 3-1,-2 6-944,-2 15-84,-19 34 381,-1 3 1,-7 9 0,-5 7 0,0 3-1,2-3-665,7-8 1,0-1 0,1 2 0,-1 0 0,0 3 0,-2 2 516,4-6 1,-2 2 0,0 2 0,-2 2 0,1 0 0,0 1 0,0-1 0,1 0 0,1-2 0,1-1-170,-1 5 0,0-1 0,2 0 0,1-2 1,0 0-1,0 1 0,1-1 211,0 0 1,1 1 0,0 0 0,0 0 0,1-2 0,1-3 0,0-3-157,-7 17 1,1-6 0,-2-10 98,-7-10 0,2-15-56,8-21 1,2-11-31,2-12 0,2-8 1,0-2 12,2 8 0,1-2 0,-1 1 1,1-1 101,-1 3 1,0-1-1,1 1 1,-1-1 308,1-3 1,-1-1 0,1 3 0,1 7-1951,-9-8 1590,18 64 102,3 3 0,2 9 0,2 4 0,0-1 153,1 1 1,0 1 0,2-1 0,-1 1 480,-1-1 1,0 1-1,1-2 1,2-5 486,4 11 1,6-20-1077,6-37 1,5-19-1,-1-2 236,1-1 1,0-3 0,2-2-808,-5 6 1,2-2-1,1-1 1,-1 1-1,-1 2 491,-3 0 0,0 1 0,-2 2 0,0 2 0,12-8 0,-6 4 0,-7-4 0</inkml:trace>
  <inkml:trace contextRef="#ctx0" brushRef="#br0" timeOffset="56255">17083 5978 9895,'-39'21'605,"0"1"0,8-4 0,-2 2 0,-1 0 0,2 0-1698,-3 3 1,2 0 0,-3 0 783,2 0 0,-2 1 0,-1 0 0,2-1 327,2-1 0,1 0 1,0-1-1,0 1-272,-1 0 0,1 0 0,0-1 0,3-1 478,-12 8 0,3-4-32,-2 1 0,11-14-1032,32-46-185,9 10 0,5-3 582,3-2 0,4-3 1,0 1 590,6-4 1,0 2-261,0 2 0,-2 1 845,-8 6 1,-4 3-549,-5 0-208,-32 3 2527,-8 27-2356,1 2 1,-1 3 13,4 8 1,2 5 119,3-1 0,1 4 0,0 0 74,1 0 1,0 0-1,1 1-160,-7 12 0,0 1 0,-1-1 0,-1-2-1070,6-14 1,0-1 2710,-7 11-1030,34-11-807,23-27 299,11 0 1,7 0-1393,-13 2 1,2-1 0,-1 0 791,-2 0 0,0 0 0,-1 0 1,10 1-1,-7 0 0,-8 0 0</inkml:trace>
  <inkml:trace contextRef="#ctx0" brushRef="#br0" timeOffset="63841">13121 14717 22268,'30'0'218,"-10"-1"0,10 1 1,7-1-1,7-1 1,5 1-1,4-1 1,3 1-1,2-1 1,1 0-1,-1 1 0,-2-1 1,-3 0-1,-4 1 1,-6-1-1,-6 1 182,12-1 0,-9 1 0,-3 0 0,3-1 0,9 0-605,-13 1 0,6 0 0,4-1 0,3 1 1,4-1-1,2 0 0,1 0 0,0 1 0,0-1 1,-1 0-1,-2 0 0,-2 1 0,-5-1 0,-3 1 1,-6 0-1,-6 0-575,19-1 1,-12 0-1,3 1 778,-1 0 1,2 0 0,1 0 0,1 0-225,-3 1 1,1 0-1,1 1 1,-1-1-1,-2 1 224,11 0 0,-3 1 0,1-1-110,1 1 1,0 0 0,-3 1 113,-11 1 0,-2 1 0,-4 0-8,15 2 6,-15-2 0,-3 1 1589,-7-3-1595,-7 0 2314,6 0-2711,-1-1 1293,0 2-2111,-3-1-2056,-5 5 2457,-10-1 1,0-1 0,0 0 0</inkml:trace>
  <inkml:trace contextRef="#ctx0" brushRef="#br0" timeOffset="74008">16124 14827 13110,'5'17'3276,"0"-6"-3006,5-32-1909,-1-1 1,3-3 141,7-10 0,2-2 938,-3 6 1,1 2 370,6 2 1,0 8 961,5 16-774,-3 26 64,-18 0 1,-2 3-3,0 23-23,-5-2-10,-2-9-2931,0-5 2902,0-4 0,0-11 0,0-13 0</inkml:trace>
  <inkml:trace contextRef="#ctx0" brushRef="#br0" timeOffset="74499">16744 14632 14449,'-14'39'700,"4"-14"0,2-3-700,3-9-936,2 9-703,25-28 1,7-9-1204,13-5 2409,-11 6 1,-2 6 875,1 25-3720,-23 25 2457,-2 3 1,-4-13 0,-1-27 0</inkml:trace>
  <inkml:trace contextRef="#ctx0" brushRef="#br0" timeOffset="75058">17310 14239 14337,'-8'41'529,"0"0"0,0 0 1,0 4-1,0 2-1622,-2-3 1,-1 3 0,1-3 446,3 3 0,2-7 0,-2 4 1,6-9-1</inkml:trace>
  <inkml:trace contextRef="#ctx0" brushRef="#br0" timeOffset="75360">17640 14127 14639,'-13'40'43,"1"0"0,-1-1 0,1 1 0,-1 0 0,1 0 0,6-4 0,2-5 0,-3 2 1,-13 8-1,1 0 0,0 0 0,-1 0 0</inkml:trace>
  <inkml:trace contextRef="#ctx0" brushRef="#br0" timeOffset="115738">13324 16493 17423,'22'-28'349,"-6"2"0,3-5 0,1-1-147,-1 1 0,1-1 0,3-2-166,-1 1 1,2-3 0,2-2 0,0 1 0,0 1-857,2-3 1,0 2 0,0 0 0,2-1 343,-4 5 1,2-1-1,1 0 1,-1 1 0,0 1 201,3-3 0,0 2 1,-1 0-1,1 0 271,0-1 0,0 0 1,0 1-1,-1 0-96,-3 3 0,0-1 1,-2 2-1,-1 1-120,0-3 1,-2 2 0,-3 2-592,1-1 0,-12 7 194,-36 19 0,-10 10 1558,-3 8-979,-4 0 1,-1 3 727,16-3 1,2-1-832,2 0 0,0 0-23,-15 8 1984,15-8-1895,27-15 92,43-20-20,-14 8 0,6-3 1,3 0-1,-3 1-24,1-2 1,-1 1-1,5-3-56,-4 2 1,5-3 0,2 0 0,0-1 0,-2 0 0,-6 2-82,4-5 1,-4 1 0,0-1 162,-3 3 0,2 0 0,-2-1 0,-4 1 173,3-11 1,-9 4 123,-9 4-706,-25 23 342,-17 32-603,8-6 1,-1 5 0,2 0 924,0 9 0,4 1-119,4-6 1,2 2-1,5-5 1041,7-4 1,6-3-1489,12 8 0,4-3-1162,1-2-166,-6-7 1,-1-1 1588,-6-2 1,-6-8 0,-4-4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8F9D-EC6A-E244-A2EA-8F152C547D0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AACE3-A67C-7148-9569-504F44970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customXml" Target="../ink/ink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sql-compound-statements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39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customXml" Target="../ink/ink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5AEA-B356-234B-A296-065990F1D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5: Advanced SQL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0CEAF-9E26-CE44-845C-2725C6F7A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/ IT 420 Spring 2021</a:t>
            </a:r>
          </a:p>
          <a:p>
            <a:r>
              <a:rPr lang="en-US" dirty="0"/>
              <a:t>Monday February 22</a:t>
            </a:r>
            <a:r>
              <a:rPr lang="en-US" baseline="30000" dirty="0"/>
              <a:t>nd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27809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D628-00B8-604C-A3C7-661A9658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6999-CFDE-AD41-BA42-ABB187EAB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EC046-31C6-5746-8735-34315E1A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416050"/>
            <a:ext cx="7950200" cy="402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85B66D-8BDE-AA4F-A300-96DD6483601B}"/>
                  </a:ext>
                </a:extLst>
              </p14:cNvPr>
              <p14:cNvContentPartPr/>
              <p14:nvPr/>
            </p14:nvContentPartPr>
            <p14:xfrm>
              <a:off x="1694160" y="842760"/>
              <a:ext cx="4656600" cy="5095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85B66D-8BDE-AA4F-A300-96DD648360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7960" y="826560"/>
                <a:ext cx="4689000" cy="51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62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1CE-757C-3E47-8B0C-867FD213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2F02-BF5A-AE4B-B0FF-72953793D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FB39-25E3-594F-9F94-9B4528F9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77" y="0"/>
            <a:ext cx="912984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6EF846-A80E-E243-8B9E-16042FD3AC17}"/>
                  </a:ext>
                </a:extLst>
              </p14:cNvPr>
              <p14:cNvContentPartPr/>
              <p14:nvPr/>
            </p14:nvContentPartPr>
            <p14:xfrm>
              <a:off x="700200" y="100440"/>
              <a:ext cx="5024880" cy="637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6EF846-A80E-E243-8B9E-16042FD3AC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000" y="84240"/>
                <a:ext cx="5057280" cy="64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20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3597-F869-8146-87A4-87B94D3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B4C9-0463-824C-A709-17BD9919D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F9554B-D5F5-4543-8A28-5B4DA200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145" y="1459148"/>
            <a:ext cx="1492572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A65A1E-F1DD-4540-8201-77AF83713D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5534" y="1459147"/>
          <a:ext cx="9200932" cy="3735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3" imgW="4165600" imgH="1689100" progId="PBrush">
                  <p:embed/>
                </p:oleObj>
              </mc:Choice>
              <mc:Fallback>
                <p:oleObj r:id="rId3" imgW="4165600" imgH="16891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A65A1E-F1DD-4540-8201-77AF83713D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534" y="1459147"/>
                        <a:ext cx="9200932" cy="37354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9E445A-AE64-814F-8596-674D0BA4F313}"/>
                  </a:ext>
                </a:extLst>
              </p14:cNvPr>
              <p14:cNvContentPartPr/>
              <p14:nvPr/>
            </p14:nvContentPartPr>
            <p14:xfrm>
              <a:off x="1623240" y="974160"/>
              <a:ext cx="9640080" cy="4762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9E445A-AE64-814F-8596-674D0BA4F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7040" y="957960"/>
                <a:ext cx="9672480" cy="47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84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ED2C-4149-3E4A-A12F-C0F18C1B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CAF1-7F2F-3641-BAE9-4ED0D3400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13E31F-FD28-8745-B1B6-2D353321E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F9367B-D846-1942-ADE2-70653477CD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360" y="1825625"/>
          <a:ext cx="7189280" cy="2712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r:id="rId3" imgW="3136900" imgH="1187450" progId="PBrush">
                  <p:embed/>
                </p:oleObj>
              </mc:Choice>
              <mc:Fallback>
                <p:oleObj r:id="rId3" imgW="3136900" imgH="118745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F9367B-D846-1942-ADE2-70653477CD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360" y="1825625"/>
                        <a:ext cx="7189280" cy="2712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5965214-4FDF-C645-8282-8CAD16DE894C}"/>
                  </a:ext>
                </a:extLst>
              </p14:cNvPr>
              <p14:cNvContentPartPr/>
              <p14:nvPr/>
            </p14:nvContentPartPr>
            <p14:xfrm>
              <a:off x="2223360" y="1099800"/>
              <a:ext cx="304560" cy="3043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5965214-4FDF-C645-8282-8CAD16DE89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7160" y="1083600"/>
                <a:ext cx="336960" cy="30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6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DC12-6263-9644-A0DE-1029FF77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today’s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A849-644E-794A-821A-72047C97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first, back to correlated queries…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F303F9-ADE3-6D4E-AA04-99CEE6A5E48E}"/>
                  </a:ext>
                </a:extLst>
              </p14:cNvPr>
              <p14:cNvContentPartPr/>
              <p14:nvPr/>
            </p14:nvContentPartPr>
            <p14:xfrm>
              <a:off x="6849000" y="3355200"/>
              <a:ext cx="1440" cy="19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F303F9-ADE3-6D4E-AA04-99CEE6A5E4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2800" y="3339000"/>
                <a:ext cx="3384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48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1E60-4172-A14D-A599-30839591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Sub-Queries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6859-9672-AC4A-928B-09AA5C7F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Inner query which executes once for each row of the outer query</a:t>
            </a:r>
          </a:p>
          <a:p>
            <a:pPr marL="0" indent="0">
              <a:buNone/>
            </a:pPr>
            <a:r>
              <a:rPr lang="en-US" dirty="0"/>
              <a:t>Similar to a ”for” loop in a procedural language</a:t>
            </a:r>
          </a:p>
          <a:p>
            <a:pPr marL="109537" indent="0">
              <a:buNone/>
            </a:pPr>
            <a:r>
              <a:rPr lang="en-US" dirty="0"/>
              <a:t>FOR X = 1 TO 2</a:t>
            </a:r>
          </a:p>
          <a:p>
            <a:pPr marL="109537" indent="0">
              <a:buNone/>
            </a:pPr>
            <a:r>
              <a:rPr lang="en-US" dirty="0"/>
              <a:t>	FOR Y = 1 TO 3</a:t>
            </a:r>
          </a:p>
          <a:p>
            <a:pPr marL="109537" indent="0">
              <a:buNone/>
            </a:pPr>
            <a:r>
              <a:rPr lang="en-US" dirty="0"/>
              <a:t>		PRINT “X =“ X, ”Y=“ Y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3E530-F32C-0D49-A08A-4BEAC356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D803-FEBA-E440-9799-A51CD79F2275}"/>
              </a:ext>
            </a:extLst>
          </p:cNvPr>
          <p:cNvSpPr txBox="1"/>
          <p:nvPr/>
        </p:nvSpPr>
        <p:spPr>
          <a:xfrm>
            <a:off x="3886201" y="48165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 Y=1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794D-532E-BF42-92CA-924E5E0B0C0E}"/>
              </a:ext>
            </a:extLst>
          </p:cNvPr>
          <p:cNvSpPr txBox="1"/>
          <p:nvPr/>
        </p:nvSpPr>
        <p:spPr>
          <a:xfrm>
            <a:off x="3886201" y="530461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 Y=2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DB445-3821-9E47-B377-4DBD851E955B}"/>
              </a:ext>
            </a:extLst>
          </p:cNvPr>
          <p:cNvSpPr txBox="1"/>
          <p:nvPr/>
        </p:nvSpPr>
        <p:spPr>
          <a:xfrm>
            <a:off x="3886201" y="579407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 Y=3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A0BEC-0511-6D4A-8A14-A5D25709241E}"/>
              </a:ext>
            </a:extLst>
          </p:cNvPr>
          <p:cNvSpPr txBox="1"/>
          <p:nvPr/>
        </p:nvSpPr>
        <p:spPr>
          <a:xfrm>
            <a:off x="6067972" y="48183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 Y=1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0F0D6-E5B2-9240-9447-6398E4608196}"/>
              </a:ext>
            </a:extLst>
          </p:cNvPr>
          <p:cNvSpPr txBox="1"/>
          <p:nvPr/>
        </p:nvSpPr>
        <p:spPr>
          <a:xfrm>
            <a:off x="6067971" y="530461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 Y=2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B9867-9188-2342-BDE9-8C3AD9472A1D}"/>
              </a:ext>
            </a:extLst>
          </p:cNvPr>
          <p:cNvSpPr txBox="1"/>
          <p:nvPr/>
        </p:nvSpPr>
        <p:spPr>
          <a:xfrm>
            <a:off x="6066199" y="5790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 Y=3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F3A82D-7889-274B-9907-AA73B8D0ADDB}"/>
                  </a:ext>
                </a:extLst>
              </p14:cNvPr>
              <p14:cNvContentPartPr/>
              <p14:nvPr/>
            </p14:nvContentPartPr>
            <p14:xfrm>
              <a:off x="1051560" y="1891800"/>
              <a:ext cx="8608680" cy="2660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F3A82D-7889-274B-9907-AA73B8D0AD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360" y="1875600"/>
                <a:ext cx="8641080" cy="26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46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7C26-5F39-5445-AB1C-0B36895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1BF7-3B53-AC42-8E0E-A49FD6D4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06A14-E88E-A540-94CB-4E87C9326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755701"/>
            <a:ext cx="5753100" cy="453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C91E62-7BF6-B44B-95B4-B7B7B85B232D}"/>
                  </a:ext>
                </a:extLst>
              </p14:cNvPr>
              <p14:cNvContentPartPr/>
              <p14:nvPr/>
            </p14:nvContentPartPr>
            <p14:xfrm>
              <a:off x="1976760" y="2414880"/>
              <a:ext cx="7604640" cy="217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C91E62-7BF6-B44B-95B4-B7B7B85B2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560" y="2398680"/>
                <a:ext cx="7637040" cy="22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38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2396-F8FC-D645-8DCE-34C7C3C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Sold Greater Than Average Per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37C7-6D12-AF4B-9231-77399D496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60562"/>
            <a:ext cx="9448800" cy="4897438"/>
          </a:xfrm>
        </p:spPr>
        <p:txBody>
          <a:bodyPr/>
          <a:lstStyle/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inv_number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line_units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FROM line ls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ls.line_units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(SELECT AVG(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line_units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FROM line la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WHERE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la.p_code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ls.p_code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C5575-0BB3-6540-9772-6B8373C6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031E-40B2-A04F-AC83-00C22BF9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724400"/>
            <a:ext cx="3086100" cy="133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706BBD-B58F-DA43-88C8-2B7FB43C2FC3}"/>
                  </a:ext>
                </a:extLst>
              </p14:cNvPr>
              <p14:cNvContentPartPr/>
              <p14:nvPr/>
            </p14:nvContentPartPr>
            <p14:xfrm>
              <a:off x="1252080" y="1288440"/>
              <a:ext cx="8507520" cy="4755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706BBD-B58F-DA43-88C8-2B7FB43C2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880" y="1272240"/>
                <a:ext cx="8539920" cy="47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41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02C9-6F41-D84D-AFE1-6F71371F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70138-47DA-AD4C-B51C-DA8CFC30B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FA127-C45B-7947-A91B-1EA0E3A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0" y="311151"/>
            <a:ext cx="6934200" cy="199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0A84B-BBD7-504A-8020-3C3EC277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0" y="2298700"/>
            <a:ext cx="6921500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962E4-E4C8-2A48-8296-455EAEEF7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0" y="4559300"/>
            <a:ext cx="7023100" cy="212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5A83FD-C01F-704C-AACF-2D4859413602}"/>
                  </a:ext>
                </a:extLst>
              </p14:cNvPr>
              <p14:cNvContentPartPr/>
              <p14:nvPr/>
            </p14:nvContentPartPr>
            <p14:xfrm>
              <a:off x="3564360" y="48960"/>
              <a:ext cx="7994160" cy="6219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5A83FD-C01F-704C-AACF-2D48594136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8160" y="32760"/>
                <a:ext cx="8026560" cy="62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07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View</a:t>
            </a:r>
            <a:r>
              <a:rPr lang="en-US" dirty="0">
                <a:cs typeface="Times New Roman" charset="0"/>
              </a:rPr>
              <a:t>: Virtual table based on a SELECT query</a:t>
            </a:r>
          </a:p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Base tables</a:t>
            </a:r>
            <a:r>
              <a:rPr lang="en-US" dirty="0">
                <a:cs typeface="Times New Roman" charset="0"/>
              </a:rPr>
              <a:t>: Tables on which the view is based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A view is a permanent database object</a:t>
            </a:r>
          </a:p>
          <a:p>
            <a:pPr marL="0" indent="0" eaLnBrk="1" hangingPunct="1">
              <a:buNone/>
            </a:pPr>
            <a:endParaRPr lang="en-US" b="1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VIEW</a:t>
            </a:r>
            <a:r>
              <a:rPr lang="en-US" b="1" dirty="0">
                <a:cs typeface="Times New Roman" charset="0"/>
              </a:rPr>
              <a:t> </a:t>
            </a:r>
            <a:r>
              <a:rPr lang="en-US" dirty="0">
                <a:cs typeface="Times New Roman" charset="0"/>
              </a:rPr>
              <a:t>statement: Data definition command that stores the subquery specification in the data dictionary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VIEW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viewname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SELECT</a:t>
            </a:r>
            <a:r>
              <a:rPr lang="en-US" dirty="0">
                <a:cs typeface="Times New Roman" charset="0"/>
              </a:rPr>
              <a:t> 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E6607A-E09F-7246-AB74-C9060FECCB5F}" type="slidenum">
              <a:rPr lang="en-US"/>
              <a:pPr eaLnBrk="1" hangingPunct="1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AC894-5BCF-AE4B-A65E-5D77D922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(or Virtual Tables)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23A90D-A185-D04F-BB6B-1C1222AABEE9}"/>
                  </a:ext>
                </a:extLst>
              </p14:cNvPr>
              <p14:cNvContentPartPr/>
              <p14:nvPr/>
            </p14:nvContentPartPr>
            <p14:xfrm>
              <a:off x="304920" y="1192680"/>
              <a:ext cx="8124120" cy="465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23A90D-A185-D04F-BB6B-1C1222AABE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720" y="1176480"/>
                <a:ext cx="8156520" cy="46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5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8FE5-4F6C-B64F-8B0F-0F973BD5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</a:t>
            </a:r>
            <a:r>
              <a:rPr lang="en-US"/>
              <a:t>SQL Menu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B5CF-B9C0-EA49-A7F7-786C4C67F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3 Notes</a:t>
            </a:r>
          </a:p>
          <a:p>
            <a:r>
              <a:rPr lang="en-US" dirty="0"/>
              <a:t>Views (Virtual Tables)</a:t>
            </a:r>
          </a:p>
          <a:p>
            <a:r>
              <a:rPr lang="en-US" dirty="0"/>
              <a:t>Common Table Expressions (CTEs)</a:t>
            </a:r>
          </a:p>
          <a:p>
            <a:r>
              <a:rPr lang="en-US" dirty="0"/>
              <a:t>Stored Procedures 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Group Project Assignment Overview</a:t>
            </a:r>
          </a:p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89852-C6AF-344A-A46B-C01E545B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BEAAD3-4DAA-2F43-A526-73AF3CB896BC}"/>
                  </a:ext>
                </a:extLst>
              </p14:cNvPr>
              <p14:cNvContentPartPr/>
              <p14:nvPr/>
            </p14:nvContentPartPr>
            <p14:xfrm>
              <a:off x="1427040" y="1577880"/>
              <a:ext cx="5445720" cy="431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BEAAD3-4DAA-2F43-A526-73AF3CB89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0840" y="1561680"/>
                <a:ext cx="5478120" cy="43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32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944" y="432730"/>
            <a:ext cx="5029200" cy="599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5924A4-B3D3-CB42-A18F-700769DEF25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617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Times New Roman" charset="0"/>
              </a:rPr>
              <a:t>Create a limited table based on 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Times New Roman" charset="0"/>
              </a:rPr>
              <a:t>larger table.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Times New Roman" charset="0"/>
              </a:rPr>
              <a:t>What is going on here?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Times New Roman" charset="0"/>
              </a:rPr>
              <a:t>Why would using a view be advantageous in general?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04DD09-64DD-EC44-BAC4-5D830534C8B2}"/>
                  </a:ext>
                </a:extLst>
              </p14:cNvPr>
              <p14:cNvContentPartPr/>
              <p14:nvPr/>
            </p14:nvContentPartPr>
            <p14:xfrm>
              <a:off x="1046880" y="143640"/>
              <a:ext cx="10839600" cy="589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04DD09-64DD-EC44-BAC4-5D830534C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680" y="127440"/>
                <a:ext cx="10872000" cy="59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44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4C97-7CE3-8044-89FB-F20EA6E6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Views?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963B4-4E18-7440-AFCE-67D2065C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Limited data presentation to specific users. (Security)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 table may be too large for effective use. (Optimization)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Common usage in the database means that caching through views is useful. (Optimization)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49117C-CA2C-C748-903E-AC1188F4FBF5}"/>
                  </a:ext>
                </a:extLst>
              </p14:cNvPr>
              <p14:cNvContentPartPr/>
              <p14:nvPr/>
            </p14:nvContentPartPr>
            <p14:xfrm>
              <a:off x="375120" y="1923480"/>
              <a:ext cx="9704520" cy="266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49117C-CA2C-C748-903E-AC1188F4FB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920" y="1907280"/>
                <a:ext cx="9736920" cy="26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81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Updatable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4639"/>
            <a:ext cx="10306230" cy="362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B6CD1-E2F3-9D49-82FC-31D3B70C1918}"/>
              </a:ext>
            </a:extLst>
          </p:cNvPr>
          <p:cNvSpPr txBox="1"/>
          <p:nvPr/>
        </p:nvSpPr>
        <p:spPr>
          <a:xfrm>
            <a:off x="1812584" y="5338583"/>
            <a:ext cx="8566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UPDATE, INSERT and DELETE will propagate from a view </a:t>
            </a:r>
          </a:p>
          <a:p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to the base table under specific conditions. </a:t>
            </a:r>
          </a:p>
          <a:p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Mainly, if there is a one-to-one correspondence between the VIEW’s rows and the base table’s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6FE5C5-4461-8745-B781-382F5AA88880}"/>
                  </a:ext>
                </a:extLst>
              </p14:cNvPr>
              <p14:cNvContentPartPr/>
              <p14:nvPr/>
            </p14:nvContentPartPr>
            <p14:xfrm>
              <a:off x="405000" y="624600"/>
              <a:ext cx="10206360" cy="595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6FE5C5-4461-8745-B781-382F5AA888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800" y="608400"/>
                <a:ext cx="10238760" cy="59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03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AB2C-E3DF-FF4A-93B4-6E6AE0FB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524F-8E2A-0145-8401-643725E0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view named “</a:t>
            </a:r>
            <a:r>
              <a:rPr lang="en-US" dirty="0">
                <a:solidFill>
                  <a:srgbClr val="FF0000"/>
                </a:solidFill>
              </a:rPr>
              <a:t>CUS_INFO</a:t>
            </a:r>
            <a:r>
              <a:rPr lang="en-US" dirty="0"/>
              <a:t>” that contains only a customers first name, initial, and last name (in that column order).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VIEW _______ AS _________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47C1EE-0A95-B943-8D7E-7D3C1527A3A9}"/>
                  </a:ext>
                </a:extLst>
              </p14:cNvPr>
              <p14:cNvContentPartPr/>
              <p14:nvPr/>
            </p14:nvContentPartPr>
            <p14:xfrm>
              <a:off x="1129320" y="1090800"/>
              <a:ext cx="7892280" cy="392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47C1EE-0A95-B943-8D7E-7D3C1527A3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3120" y="1074600"/>
                <a:ext cx="7924680" cy="39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60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CEE9-3C06-CF4F-8379-970558DA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454F-666C-2B4A-96CC-F4C609DA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New to MySQL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Temporary table definition, usable in many places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May be easier to read than a table sub-query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recursive to traverse hierarchical data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RECURSIVE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Break larger queries into more manageable chunks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EEFD-0F4B-F042-A3A8-3B1E8002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59BC9D-3452-2541-BABD-1C4FD5105625}"/>
                  </a:ext>
                </a:extLst>
              </p14:cNvPr>
              <p14:cNvContentPartPr/>
              <p14:nvPr/>
            </p14:nvContentPartPr>
            <p14:xfrm>
              <a:off x="551880" y="2121120"/>
              <a:ext cx="5808240" cy="379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59BC9D-3452-2541-BABD-1C4FD51056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680" y="2104920"/>
                <a:ext cx="5840640" cy="38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64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FF45-FDB6-3B4A-BE6B-AFC83E8A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AA4F-EEBF-C64F-B300-A550395B7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cte_name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[(col1, col2, ...)]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AS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sub_query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), ...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SQL statement;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cte_name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[(col1, col2, ...)]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AS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sub_query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), ...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...;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4BC180-77DB-3547-ACBA-536679D1EEAA}"/>
                  </a:ext>
                </a:extLst>
              </p14:cNvPr>
              <p14:cNvContentPartPr/>
              <p14:nvPr/>
            </p14:nvContentPartPr>
            <p14:xfrm>
              <a:off x="271080" y="1096920"/>
              <a:ext cx="6486840" cy="471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4BC180-77DB-3547-ACBA-536679D1EE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880" y="1080720"/>
                <a:ext cx="6519240" cy="47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3D979E-0903-9A47-B8F0-3A4394EEF366}" type="slidenum">
              <a:rPr lang="en-US"/>
              <a:pPr eaLnBrk="1" hangingPunct="1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42E60-042D-7640-9DAA-B8CF7F48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67100"/>
            <a:ext cx="9144000" cy="295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CEBB4-C74E-CE4C-92B7-E620082F5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9872"/>
            <a:ext cx="91440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137D1-0F43-D641-BE6F-DD720867298C}"/>
              </a:ext>
            </a:extLst>
          </p:cNvPr>
          <p:cNvSpPr txBox="1"/>
          <p:nvPr/>
        </p:nvSpPr>
        <p:spPr>
          <a:xfrm>
            <a:off x="252919" y="1867711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Subquery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4EAC8-B0E4-5F49-AD93-D31F8F17C833}"/>
              </a:ext>
            </a:extLst>
          </p:cNvPr>
          <p:cNvSpPr txBox="1"/>
          <p:nvPr/>
        </p:nvSpPr>
        <p:spPr>
          <a:xfrm>
            <a:off x="571364" y="487495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3BD908-7B4A-644F-B3F5-983B6BFBBFDB}"/>
                  </a:ext>
                </a:extLst>
              </p14:cNvPr>
              <p14:cNvContentPartPr/>
              <p14:nvPr/>
            </p14:nvContentPartPr>
            <p14:xfrm>
              <a:off x="822240" y="666360"/>
              <a:ext cx="10106640" cy="444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3BD908-7B4A-644F-B3F5-983B6BFBBF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040" y="650160"/>
                <a:ext cx="10139040" cy="44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16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7834-0B54-F849-8338-D91EACC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5CC3-7F5A-0A4F-AE08-02BFC327B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0362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RECURSIVE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cte_name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initial_query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-- anchor member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UNION ALL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recursive_query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 recursive member that references to the CTE name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cte_name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8FD708-B472-6E4A-ABB4-E1229522B0CF}"/>
                  </a:ext>
                </a:extLst>
              </p14:cNvPr>
              <p14:cNvContentPartPr/>
              <p14:nvPr/>
            </p14:nvContentPartPr>
            <p14:xfrm>
              <a:off x="334440" y="641160"/>
              <a:ext cx="9937800" cy="432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8FD708-B472-6E4A-ABB4-E1229522B0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240" y="624960"/>
                <a:ext cx="9970200" cy="43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693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98CD-2F8F-4942-B03C-21517256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AF11-3EA3-F24E-8E5E-CC0F01E19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RECURSIVE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odd_no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odd) AS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1, 1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union all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idx+1, odd+2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odd_no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 5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odd_no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E6D3EE-87EA-454F-8A90-3483682F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80650"/>
              </p:ext>
            </p:extLst>
          </p:nvPr>
        </p:nvGraphicFramePr>
        <p:xfrm>
          <a:off x="6381344" y="1825625"/>
          <a:ext cx="4883286" cy="349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643">
                  <a:extLst>
                    <a:ext uri="{9D8B030D-6E8A-4147-A177-3AD203B41FA5}">
                      <a16:colId xmlns:a16="http://schemas.microsoft.com/office/drawing/2014/main" val="580608092"/>
                    </a:ext>
                  </a:extLst>
                </a:gridCol>
                <a:gridCol w="2441643">
                  <a:extLst>
                    <a:ext uri="{9D8B030D-6E8A-4147-A177-3AD203B41FA5}">
                      <a16:colId xmlns:a16="http://schemas.microsoft.com/office/drawing/2014/main" val="2699248784"/>
                    </a:ext>
                  </a:extLst>
                </a:gridCol>
              </a:tblGrid>
              <a:tr h="582069">
                <a:tc>
                  <a:txBody>
                    <a:bodyPr/>
                    <a:lstStyle/>
                    <a:p>
                      <a:r>
                        <a:rPr lang="en-US" sz="2400" dirty="0" err="1"/>
                        <a:t>sr_no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92514"/>
                  </a:ext>
                </a:extLst>
              </a:tr>
              <a:tr h="58206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365703"/>
                  </a:ext>
                </a:extLst>
              </a:tr>
              <a:tr h="58206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39128"/>
                  </a:ext>
                </a:extLst>
              </a:tr>
              <a:tr h="58206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594447"/>
                  </a:ext>
                </a:extLst>
              </a:tr>
              <a:tr h="58206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47977"/>
                  </a:ext>
                </a:extLst>
              </a:tr>
              <a:tr h="58206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35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25C6B5-74FC-C24B-A107-D48F8590B0A1}"/>
              </a:ext>
            </a:extLst>
          </p:cNvPr>
          <p:cNvSpPr/>
          <p:nvPr/>
        </p:nvSpPr>
        <p:spPr>
          <a:xfrm>
            <a:off x="6260118" y="2378361"/>
            <a:ext cx="5093677" cy="56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F1061-14DE-384F-89AC-75A18971BED5}"/>
              </a:ext>
            </a:extLst>
          </p:cNvPr>
          <p:cNvSpPr/>
          <p:nvPr/>
        </p:nvSpPr>
        <p:spPr>
          <a:xfrm>
            <a:off x="6260122" y="2977661"/>
            <a:ext cx="5093677" cy="56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3EA72-962E-B344-AAF2-98C9CA0FA400}"/>
              </a:ext>
            </a:extLst>
          </p:cNvPr>
          <p:cNvSpPr/>
          <p:nvPr/>
        </p:nvSpPr>
        <p:spPr>
          <a:xfrm>
            <a:off x="6260121" y="3571832"/>
            <a:ext cx="5093677" cy="56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5D70C-F50E-AB4F-909C-D27F50E974EA}"/>
              </a:ext>
            </a:extLst>
          </p:cNvPr>
          <p:cNvSpPr/>
          <p:nvPr/>
        </p:nvSpPr>
        <p:spPr>
          <a:xfrm>
            <a:off x="6260120" y="4163581"/>
            <a:ext cx="5093677" cy="56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7C62C1-0D3B-AA4C-A717-AC13ADAEBC61}"/>
              </a:ext>
            </a:extLst>
          </p:cNvPr>
          <p:cNvSpPr/>
          <p:nvPr/>
        </p:nvSpPr>
        <p:spPr>
          <a:xfrm>
            <a:off x="6260119" y="4755330"/>
            <a:ext cx="5093677" cy="56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68A5C7-9A20-0647-BBC0-8E85A354E023}"/>
                  </a:ext>
                </a:extLst>
              </p14:cNvPr>
              <p14:cNvContentPartPr/>
              <p14:nvPr/>
            </p14:nvContentPartPr>
            <p14:xfrm>
              <a:off x="288000" y="1134720"/>
              <a:ext cx="10193760" cy="4871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68A5C7-9A20-0647-BBC0-8E85A354E0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800" y="1118520"/>
                <a:ext cx="10226160" cy="49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5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Procedure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Named collection of SQL statements</a:t>
            </a:r>
          </a:p>
          <a:p>
            <a:pPr marL="0" indent="0" eaLnBrk="1" hangingPunct="1">
              <a:buNone/>
            </a:pPr>
            <a:endParaRPr lang="en-US" b="1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User Defined Functions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Returns based on input</a:t>
            </a:r>
          </a:p>
          <a:p>
            <a:pPr marL="0" indent="0" eaLnBrk="1" hangingPunct="1">
              <a:buNone/>
            </a:pPr>
            <a:endParaRPr lang="en-US" b="1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Advantages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Reduce network traffic and increase performance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Reduce code duplication by means of code isolation and code sharing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DC41FB2-5EB3-614C-B1B4-31908A57207E}" type="slidenum">
              <a:rPr lang="en-US"/>
              <a:pPr eaLnBrk="1" hangingPunct="1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21F1EC-D363-B24E-8309-2086FB03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 and Defined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BFE975-5745-6249-9C91-89AFB627B5E1}"/>
                  </a:ext>
                </a:extLst>
              </p14:cNvPr>
              <p14:cNvContentPartPr/>
              <p14:nvPr/>
            </p14:nvContentPartPr>
            <p14:xfrm>
              <a:off x="1354680" y="1707120"/>
              <a:ext cx="6600240" cy="341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BFE975-5745-6249-9C91-89AFB627B5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8480" y="1690920"/>
                <a:ext cx="6632640" cy="34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59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1B8C-616A-3E42-982E-13B9284B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and Grading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BAD72-D01D-4E47-B44F-C9C7E8F76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304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Lab 2 is graded and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Lab 3 is 50% graded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Grading is now on in Canvas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Grade Reports out last week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4A5E1B-0CCF-0843-B6A5-213ED0F954C7}"/>
                  </a:ext>
                </a:extLst>
              </p14:cNvPr>
              <p14:cNvContentPartPr/>
              <p14:nvPr/>
            </p14:nvContentPartPr>
            <p14:xfrm>
              <a:off x="675360" y="3318480"/>
              <a:ext cx="5133960" cy="2182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4A5E1B-0CCF-0843-B6A5-213ED0F954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160" y="3302280"/>
                <a:ext cx="516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70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4D3B-8CDC-6F49-9185-6C5C0310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5F47-2881-7848-99E7-F3B19D57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DELIMITER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delimiter_characters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PROCEDURE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procedure_name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([IN] parameter_1, parameter_2)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…SQL statements;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delimiter_characters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DELIMITER ;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DEDF19-1198-9A4C-954A-6A0FC1C77BC0}"/>
                  </a:ext>
                </a:extLst>
              </p14:cNvPr>
              <p14:cNvContentPartPr/>
              <p14:nvPr/>
            </p14:nvContentPartPr>
            <p14:xfrm>
              <a:off x="392400" y="1411920"/>
              <a:ext cx="8298000" cy="344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DEDF19-1198-9A4C-954A-6A0FC1C77B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00" y="1395720"/>
                <a:ext cx="8330400" cy="34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99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" y="1690688"/>
            <a:ext cx="608456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6" y="1690688"/>
            <a:ext cx="44100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8FEFE7-ADBD-AC4A-86B9-0962407A268A}"/>
                  </a:ext>
                </a:extLst>
              </p14:cNvPr>
              <p14:cNvContentPartPr/>
              <p14:nvPr/>
            </p14:nvContentPartPr>
            <p14:xfrm>
              <a:off x="725760" y="1136880"/>
              <a:ext cx="8438760" cy="382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8FEFE7-ADBD-AC4A-86B9-0962407A26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560" y="1120680"/>
                <a:ext cx="8471160" cy="38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503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743076"/>
            <a:ext cx="67532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Example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29200" y="4813674"/>
            <a:ext cx="12192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14463" y="4484132"/>
            <a:ext cx="12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</a:t>
            </a:r>
          </a:p>
        </p:txBody>
      </p:sp>
      <p:cxnSp>
        <p:nvCxnSpPr>
          <p:cNvPr id="14" name="Straight Arrow Connector 13"/>
          <p:cNvCxnSpPr>
            <a:stCxn id="6" idx="1"/>
            <a:endCxn id="5" idx="7"/>
          </p:cNvCxnSpPr>
          <p:nvPr/>
        </p:nvCxnSpPr>
        <p:spPr>
          <a:xfrm flipH="1">
            <a:off x="6069853" y="4668798"/>
            <a:ext cx="2344611" cy="23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39177" y="4114800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6" name="Straight Arrow Connector 15"/>
          <p:cNvCxnSpPr>
            <a:stCxn id="17" idx="0"/>
            <a:endCxn id="21" idx="4"/>
          </p:cNvCxnSpPr>
          <p:nvPr/>
        </p:nvCxnSpPr>
        <p:spPr>
          <a:xfrm flipH="1" flipV="1">
            <a:off x="7347177" y="2352676"/>
            <a:ext cx="1673762" cy="1762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807529" y="1743075"/>
            <a:ext cx="3079296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38401" y="4931345"/>
          <a:ext cx="6200775" cy="365760"/>
        </p:xfrm>
        <a:graphic>
          <a:graphicData uri="http://schemas.openxmlformats.org/drawingml/2006/table">
            <a:tbl>
              <a:tblPr/>
              <a:tblGrid>
                <a:gridCol w="620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solidFill>
                            <a:srgbClr val="008080"/>
                          </a:solidFill>
                          <a:effectLst/>
                          <a:latin typeface="inherit"/>
                        </a:rPr>
                        <a:t>CALL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8080"/>
                          </a:solidFill>
                          <a:effectLst/>
                          <a:latin typeface="inherit"/>
                        </a:rPr>
                        <a:t>GetOfficeByCountry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'USA'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995614" y="35423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latin typeface="Arial" pitchFamily="34" charset="0"/>
                <a:cs typeface="Arial" pitchFamily="34" charset="0"/>
              </a:rPr>
            </a:br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3BFA32-4B19-0C42-956E-129B2AAE128C}"/>
                  </a:ext>
                </a:extLst>
              </p14:cNvPr>
              <p14:cNvContentPartPr/>
              <p14:nvPr/>
            </p14:nvContentPartPr>
            <p14:xfrm>
              <a:off x="2995200" y="1389240"/>
              <a:ext cx="4804200" cy="453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3BFA32-4B19-0C42-956E-129B2AAE12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9000" y="1373040"/>
                <a:ext cx="4836600" cy="45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338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09AB-44E7-7644-A7CE-34ACB7E0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declaration in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E3BB-FD4A-584B-95AE-EA4F19090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DECLARE variable_1, variable_2 datatype [DEFAULT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default_value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DECLARE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totalInvoices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DEFAULT = 0;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DECLARE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totalInvoices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totalLines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DEFAULT = 0;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Can declare multiple variables in one statement if they are the same datatype. </a:t>
            </a:r>
          </a:p>
          <a:p>
            <a:pPr marL="0" indent="0">
              <a:buNone/>
            </a:pPr>
            <a:endParaRPr lang="en-US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cs typeface="Consolas" panose="020B0609020204030204" pitchFamily="49" charset="0"/>
              </a:rPr>
              <a:t>Variable scope is valid inside BEGIN…END where declaration is made.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275E03-0E1B-5A4F-BB72-5D3F83448CAD}"/>
                  </a:ext>
                </a:extLst>
              </p14:cNvPr>
              <p14:cNvContentPartPr/>
              <p14:nvPr/>
            </p14:nvContentPartPr>
            <p14:xfrm>
              <a:off x="341640" y="2146320"/>
              <a:ext cx="7350120" cy="377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275E03-0E1B-5A4F-BB72-5D3F83448C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440" y="2130120"/>
                <a:ext cx="7382520" cy="38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21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CC0A-86B0-224E-973B-578FE293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assignment in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275C-F2A4-C94D-A314-357B863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39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dirty="0"/>
              <a:t>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totalInvoices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10;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… INTO variable FROM table;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count(*) INTO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totalInvoices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FROM invoices;</a:t>
            </a:r>
          </a:p>
          <a:p>
            <a:pPr marL="0" indent="0">
              <a:buNone/>
            </a:pPr>
            <a:r>
              <a:rPr lang="en-US" dirty="0"/>
              <a:t>SET is a direct declaration, SELECT INTO pull information from database.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32DAD1-6E35-FC46-960B-4FD0A5864652}"/>
                  </a:ext>
                </a:extLst>
              </p14:cNvPr>
              <p14:cNvContentPartPr/>
              <p14:nvPr/>
            </p14:nvContentPartPr>
            <p14:xfrm>
              <a:off x="1175760" y="2277720"/>
              <a:ext cx="9889560" cy="396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32DAD1-6E35-FC46-960B-4FD0A58646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560" y="2261520"/>
                <a:ext cx="9921960" cy="40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8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EB06-986E-5B42-918E-40124333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@</a:t>
            </a:r>
            <a:r>
              <a:rPr lang="en-US" dirty="0" err="1"/>
              <a:t>variable_name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A2916-2535-7945-8F08-539C03280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multiple potential scopes for a variable SET declaration: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SET </a:t>
            </a:r>
            <a:r>
              <a:rPr lang="en-US" dirty="0" err="1"/>
              <a:t>variable_name</a:t>
            </a:r>
            <a:r>
              <a:rPr lang="en-US" dirty="0"/>
              <a:t> inside a procedure</a:t>
            </a:r>
          </a:p>
          <a:p>
            <a:pPr marL="514350" indent="-514350">
              <a:buAutoNum type="arabicPeriod"/>
            </a:pPr>
            <a:r>
              <a:rPr lang="en-US" dirty="0"/>
              <a:t>SET @</a:t>
            </a:r>
            <a:r>
              <a:rPr lang="en-US" dirty="0" err="1"/>
              <a:t>variable_name</a:t>
            </a:r>
            <a:r>
              <a:rPr lang="en-US" dirty="0"/>
              <a:t> inside a session</a:t>
            </a:r>
          </a:p>
          <a:p>
            <a:pPr marL="514350" indent="-514350">
              <a:buAutoNum type="arabicPeriod"/>
            </a:pPr>
            <a:r>
              <a:rPr lang="en-US" dirty="0"/>
              <a:t>SET GLOBAL or @@</a:t>
            </a:r>
            <a:r>
              <a:rPr lang="en-US" dirty="0" err="1"/>
              <a:t>GLOBAL.variable_name</a:t>
            </a:r>
            <a:r>
              <a:rPr lang="en-US" dirty="0"/>
              <a:t> for global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5ACAD4-E9B3-4544-93D2-B7D5C96CB426}"/>
                  </a:ext>
                </a:extLst>
              </p14:cNvPr>
              <p14:cNvContentPartPr/>
              <p14:nvPr/>
            </p14:nvContentPartPr>
            <p14:xfrm>
              <a:off x="1676520" y="2401560"/>
              <a:ext cx="8327520" cy="258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5ACAD4-E9B3-4544-93D2-B7D5C96CB4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0320" y="2385360"/>
                <a:ext cx="8359920" cy="26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944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Oracle, PostgreSQL, MySQL, MSSQL all have different implementations</a:t>
            </a:r>
          </a:p>
          <a:p>
            <a:pPr marL="109537" lvl="1" indent="0">
              <a:buNone/>
            </a:pPr>
            <a:r>
              <a:rPr lang="en-US" dirty="0">
                <a:cs typeface="Times New Roman" charset="0"/>
              </a:rPr>
              <a:t>	Merging of SQL and traditional programming constructs</a:t>
            </a:r>
          </a:p>
          <a:p>
            <a:pPr eaLnBrk="1" hangingPunct="1"/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Provides conditional or looping operations 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Shared code for better maintenance and control</a:t>
            </a:r>
          </a:p>
          <a:p>
            <a:pPr marL="0" indent="0" eaLnBrk="1" hangingPunct="1">
              <a:buNone/>
            </a:pPr>
            <a:endParaRPr lang="en-US" b="1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Persistent stored module (PSM)</a:t>
            </a:r>
            <a:r>
              <a:rPr lang="en-US" dirty="0">
                <a:cs typeface="Times New Roman" charset="0"/>
              </a:rPr>
              <a:t>:</a:t>
            </a:r>
            <a:r>
              <a:rPr lang="en-US" b="1" dirty="0">
                <a:cs typeface="Times New Roman" charset="0"/>
              </a:rPr>
              <a:t> </a:t>
            </a:r>
            <a:r>
              <a:rPr lang="en-US" dirty="0">
                <a:cs typeface="Times New Roman" charset="0"/>
              </a:rPr>
              <a:t>Block of code containing: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Standard SQL statements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Procedural extensions that is stored and executed at the DBMS server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EE7A86A-2CE3-0340-98FC-50686AE9CE41}" type="slidenum">
              <a:rPr lang="en-US"/>
              <a:pPr eaLnBrk="1" hangingPunct="1"/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2AF600-FBCB-304D-841F-DCEE8D7B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SQL (PL/SQL and T-SQL)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B9E7A2-E222-1F41-B545-051DC059DEA1}"/>
                  </a:ext>
                </a:extLst>
              </p14:cNvPr>
              <p14:cNvContentPartPr/>
              <p14:nvPr/>
            </p14:nvContentPartPr>
            <p14:xfrm>
              <a:off x="583920" y="1334160"/>
              <a:ext cx="5255640" cy="419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B9E7A2-E222-1F41-B545-051DC059DE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720" y="1317960"/>
                <a:ext cx="5288040" cy="42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09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Procedural Language SQL (PL/SQL)</a:t>
            </a: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Use and storage of procedural code and SQL statements within the database</a:t>
            </a:r>
          </a:p>
          <a:p>
            <a:pPr eaLnBrk="1" hangingPunct="1"/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Procedural code is executed as a unit by DBMS when invoked by end user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End users can use PL/SQL to create: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Anonymous PL/SQL blocks and triggers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Stored procedures and PL/SQL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183579-B654-AB49-9945-0060754256D2}" type="slidenum">
              <a:rPr lang="en-US" smtClean="0"/>
              <a:pPr eaLnBrk="1" hangingPunct="1"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76BA2-E2B8-004F-81CA-1FBB6BE6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SQL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4461B6-65F6-634C-9AD6-3D8C4807F47C}"/>
                  </a:ext>
                </a:extLst>
              </p14:cNvPr>
              <p14:cNvContentPartPr/>
              <p14:nvPr/>
            </p14:nvContentPartPr>
            <p14:xfrm>
              <a:off x="672120" y="3500640"/>
              <a:ext cx="9871920" cy="258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4461B6-65F6-634C-9AD6-3D8C4807F4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920" y="3484440"/>
                <a:ext cx="9904320" cy="26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91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8750A-59FC-574B-AF96-09E1F357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17" y="1920136"/>
            <a:ext cx="7468366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8.x Compound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7C27A7-3584-7B4B-ABE0-5F40BFC0A794}"/>
              </a:ext>
            </a:extLst>
          </p:cNvPr>
          <p:cNvSpPr/>
          <p:nvPr/>
        </p:nvSpPr>
        <p:spPr>
          <a:xfrm>
            <a:off x="1854985" y="5706177"/>
            <a:ext cx="8482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https://dev.mysql.com/doc/refman/8.0/en/sql-compound-statements.html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352F56-8B3E-6841-8F2E-964C1ED50B70}"/>
                  </a:ext>
                </a:extLst>
              </p14:cNvPr>
              <p14:cNvContentPartPr/>
              <p14:nvPr/>
            </p14:nvContentPartPr>
            <p14:xfrm>
              <a:off x="2425680" y="1396800"/>
              <a:ext cx="6506280" cy="2654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352F56-8B3E-6841-8F2E-964C1ED50B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9480" y="1380600"/>
                <a:ext cx="6538680" cy="26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461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8.x Compound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B7743-D8A2-D14D-A7F7-319793C18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2" y="1752601"/>
            <a:ext cx="4670196" cy="40089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AA3519-CFB5-E142-97FB-360533F8B2DE}"/>
                  </a:ext>
                </a:extLst>
              </p14:cNvPr>
              <p14:cNvContentPartPr/>
              <p14:nvPr/>
            </p14:nvContentPartPr>
            <p14:xfrm>
              <a:off x="5155200" y="1709280"/>
              <a:ext cx="3188880" cy="402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AA3519-CFB5-E142-97FB-360533F8B2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9000" y="1693080"/>
                <a:ext cx="3221280" cy="40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00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664C0-5E22-7645-B219-2468FBA6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C7D1-9292-D047-A568-824D8021E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issues with entity integrity and foreign keys.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screenshot submission issues.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D6852E-3D23-DC42-B1FA-F27CEA21C4D1}"/>
                  </a:ext>
                </a:extLst>
              </p14:cNvPr>
              <p14:cNvContentPartPr/>
              <p14:nvPr/>
            </p14:nvContentPartPr>
            <p14:xfrm>
              <a:off x="1896120" y="2342880"/>
              <a:ext cx="5909400" cy="115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D6852E-3D23-DC42-B1FA-F27CEA21C4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9920" y="2326680"/>
                <a:ext cx="5941800" cy="11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892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Example (MySQL)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447801"/>
            <a:ext cx="5486400" cy="304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886200" y="2286000"/>
            <a:ext cx="434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86200" y="3886200"/>
            <a:ext cx="434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9001" y="190500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1" y="3516868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5000" y="4724400"/>
            <a:ext cx="173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call </a:t>
            </a:r>
            <a:r>
              <a:rPr lang="en-US" dirty="0" err="1"/>
              <a:t>doiterate</a:t>
            </a:r>
            <a:r>
              <a:rPr lang="en-US" dirty="0"/>
              <a:t>(1);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16" y="4191001"/>
            <a:ext cx="18097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4210051"/>
            <a:ext cx="15906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3198B8-6836-E549-B3FA-C9195AFBB1C0}"/>
                  </a:ext>
                </a:extLst>
              </p14:cNvPr>
              <p14:cNvContentPartPr/>
              <p14:nvPr/>
            </p14:nvContentPartPr>
            <p14:xfrm>
              <a:off x="1922760" y="1868400"/>
              <a:ext cx="5493960" cy="344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3198B8-6836-E549-B3FA-C9195AFBB1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6560" y="1852200"/>
                <a:ext cx="5526360" cy="34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922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3749-9356-1047-81BA-8D9458CA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(Stored) Function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CEA7-C9FD-0442-96F5-655D4078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DELIMITER $$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FUNCTION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(param1, param2,…)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RETURNS datatype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[NOT] DETERMINISTIC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 latinLnBrk="1">
              <a:buNone/>
            </a:pP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-- statements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 $$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indent="0" latinLnBrk="1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DELIMITER ;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FE70C7-5093-A342-A327-BA2253713FBF}"/>
                  </a:ext>
                </a:extLst>
              </p14:cNvPr>
              <p14:cNvContentPartPr/>
              <p14:nvPr/>
            </p14:nvContentPartPr>
            <p14:xfrm>
              <a:off x="514080" y="2049480"/>
              <a:ext cx="7318800" cy="3111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FE70C7-5093-A342-A327-BA2253713F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880" y="2033280"/>
                <a:ext cx="7351200" cy="31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92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738C-F03B-BC48-8E63-0EDFF22C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Example (MySQL)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C4335-BC7F-244D-AE3A-272E37F1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CE01A-BD1D-4146-A220-87CE1FA8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828800"/>
            <a:ext cx="6336695" cy="396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B3307C-0F09-F645-80C6-98E7A0D0CF66}"/>
                  </a:ext>
                </a:extLst>
              </p14:cNvPr>
              <p14:cNvContentPartPr/>
              <p14:nvPr/>
            </p14:nvContentPartPr>
            <p14:xfrm>
              <a:off x="2995920" y="1168920"/>
              <a:ext cx="5750280" cy="4820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B3307C-0F09-F645-80C6-98E7A0D0C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9720" y="1152720"/>
                <a:ext cx="5782680" cy="48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023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697C-4BE2-9141-A214-F20D51A7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Example (MySQL)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AA120-C0CF-9346-8C01-B4BE1C3A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CCD4-FC56-3847-B6BE-1CB44284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2286001"/>
            <a:ext cx="7353837" cy="32837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F9DC10-3715-BE4F-BDA0-7F33CCE00057}"/>
                  </a:ext>
                </a:extLst>
              </p14:cNvPr>
              <p14:cNvContentPartPr/>
              <p14:nvPr/>
            </p14:nvContentPartPr>
            <p14:xfrm>
              <a:off x="2965680" y="1720080"/>
              <a:ext cx="2784240" cy="424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F9DC10-3715-BE4F-BDA0-7F33CCE00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9480" y="1703880"/>
                <a:ext cx="2816640" cy="42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041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4CA0-54AF-A542-83CF-52779478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Example (MySQL)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2E4A-A970-4F4B-9451-98C4D867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49EC6-DAD3-AD4D-8738-96FCA91E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828800"/>
            <a:ext cx="6552549" cy="40779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DEFB7B-D158-A74F-83DD-8807782A0B70}"/>
                  </a:ext>
                </a:extLst>
              </p14:cNvPr>
              <p14:cNvContentPartPr/>
              <p14:nvPr/>
            </p14:nvContentPartPr>
            <p14:xfrm>
              <a:off x="3153240" y="1438920"/>
              <a:ext cx="5112360" cy="490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DEFB7B-D158-A74F-83DD-8807782A0B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7040" y="1422720"/>
                <a:ext cx="5144760" cy="49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63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C533-C77C-7349-9C38-2D0837C4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FDAE-BDDD-BC4B-B95E-C891E9134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FUNCTION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pTotals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(num int, price float)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RETURNS float DETERMINISTIC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RETURNS  num * price;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value would the following statement return based on the above function declaration?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pTotals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p_qoh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“14-Q1/L3”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4BBF50-C880-BF4E-A8EE-5E4B7C7057F2}"/>
                  </a:ext>
                </a:extLst>
              </p14:cNvPr>
              <p14:cNvContentPartPr/>
              <p14:nvPr/>
            </p14:nvContentPartPr>
            <p14:xfrm>
              <a:off x="671400" y="1264680"/>
              <a:ext cx="8100720" cy="518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4BBF50-C880-BF4E-A8EE-5E4B7C705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0" y="1248480"/>
                <a:ext cx="8133120" cy="521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684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200E206-2CC2-6C4B-9505-A23FA57C08B6}" type="slidenum">
              <a:rPr lang="en-US"/>
              <a:pPr eaLnBrk="1" hangingPunct="1"/>
              <a:t>46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34DE-EE50-A040-9E72-FFF484DF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7094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cs typeface="Times New Roman" charset="0"/>
              </a:rPr>
              <a:t>SQL code that is invoked (triggered) when a DML event occurs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Triggering </a:t>
            </a:r>
            <a:r>
              <a:rPr lang="en-US" b="1" dirty="0">
                <a:cs typeface="Times New Roman" charset="0"/>
              </a:rPr>
              <a:t>timing</a:t>
            </a:r>
            <a:r>
              <a:rPr lang="en-US" dirty="0">
                <a:cs typeface="Times New Roman" charset="0"/>
              </a:rPr>
              <a:t> - Indicates when trigger’s PL/SQL code executes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dirty="0">
                <a:cs typeface="Times New Roman" charset="0"/>
              </a:rPr>
              <a:t>Triggering </a:t>
            </a:r>
            <a:r>
              <a:rPr lang="en-US" b="1" dirty="0">
                <a:cs typeface="Times New Roman" charset="0"/>
              </a:rPr>
              <a:t>event</a:t>
            </a:r>
            <a:r>
              <a:rPr lang="en-US" dirty="0">
                <a:cs typeface="Times New Roman" charset="0"/>
              </a:rPr>
              <a:t> - Statement that causes trigger execution (UPDATE, INSERT, DELETE)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Triggering </a:t>
            </a:r>
            <a:r>
              <a:rPr lang="en-US" b="1" dirty="0">
                <a:cs typeface="Times New Roman" charset="0"/>
              </a:rPr>
              <a:t>level</a:t>
            </a:r>
            <a:r>
              <a:rPr lang="en-US" dirty="0">
                <a:cs typeface="Times New Roman" charset="0"/>
              </a:rPr>
              <a:t> - Statement- and row-level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Triggering </a:t>
            </a:r>
            <a:r>
              <a:rPr lang="en-US" b="1" dirty="0">
                <a:cs typeface="Times New Roman" charset="0"/>
              </a:rPr>
              <a:t>action</a:t>
            </a:r>
            <a:r>
              <a:rPr lang="en-US" dirty="0">
                <a:cs typeface="Times New Roman" charset="0"/>
              </a:rPr>
              <a:t> - PL/SQL code enclosed between the BEGIN and END keywords</a:t>
            </a:r>
          </a:p>
          <a:p>
            <a:pPr lvl="1"/>
            <a:endParaRPr lang="en-US" b="1" dirty="0">
              <a:cs typeface="Times New Roman" charset="0"/>
            </a:endParaRPr>
          </a:p>
          <a:p>
            <a:endParaRPr lang="en-US" dirty="0"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69C9AC-D342-7142-B8F7-82E87A49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F56598-848D-964B-AFBA-30C60FDA29F8}"/>
                  </a:ext>
                </a:extLst>
              </p14:cNvPr>
              <p14:cNvContentPartPr/>
              <p14:nvPr/>
            </p14:nvContentPartPr>
            <p14:xfrm>
              <a:off x="541080" y="1324440"/>
              <a:ext cx="10783440" cy="474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F56598-848D-964B-AFBA-30C60FDA29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880" y="1308240"/>
                <a:ext cx="10815840" cy="47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529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DROP TRIGGER </a:t>
            </a:r>
            <a:r>
              <a:rPr lang="en-US" dirty="0" err="1">
                <a:cs typeface="Times New Roman" charset="0"/>
              </a:rPr>
              <a:t>trigger_name</a:t>
            </a:r>
            <a:r>
              <a:rPr lang="en-US" dirty="0">
                <a:cs typeface="Times New Roman" charset="0"/>
              </a:rPr>
              <a:t> command</a:t>
            </a: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Deletes a trigger without deleting the table</a:t>
            </a: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Trigger action based on DML predicates</a:t>
            </a: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Actions depend on the type of DML statement that fires the trigger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0F9745E-05C1-B54E-AF68-F39CA68180ED}" type="slidenum">
              <a:rPr lang="en-US"/>
              <a:pPr eaLnBrk="1" hangingPunct="1"/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5A8AA-C831-B044-AB05-52AAD8C2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AE12B1-1E76-6242-AC22-38D146EA4069}"/>
                  </a:ext>
                </a:extLst>
              </p14:cNvPr>
              <p14:cNvContentPartPr/>
              <p14:nvPr/>
            </p14:nvContentPartPr>
            <p14:xfrm>
              <a:off x="3549600" y="943920"/>
              <a:ext cx="1415880" cy="308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AE12B1-1E76-6242-AC22-38D146EA4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3400" y="927720"/>
                <a:ext cx="1448280" cy="31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592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679B-DC24-884F-805D-AD4D0409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2C7F9-8B29-A740-9A4D-4AA2EDFD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and AFTER triggers</a:t>
            </a:r>
          </a:p>
          <a:p>
            <a:pPr marL="457200" lvl="1" indent="0">
              <a:buNone/>
            </a:pPr>
            <a:r>
              <a:rPr lang="en-US" dirty="0"/>
              <a:t>Both triggers will fire on triggering statement</a:t>
            </a:r>
          </a:p>
          <a:p>
            <a:pPr marL="457200" lvl="1" indent="0">
              <a:buNone/>
            </a:pPr>
            <a:r>
              <a:rPr lang="en-US" dirty="0"/>
              <a:t>Manipulation occurs </a:t>
            </a:r>
            <a:r>
              <a:rPr lang="en-US" i="1" dirty="0"/>
              <a:t>before</a:t>
            </a:r>
            <a:r>
              <a:rPr lang="en-US" dirty="0"/>
              <a:t> or </a:t>
            </a:r>
            <a:r>
              <a:rPr lang="en-US" i="1" dirty="0"/>
              <a:t>after </a:t>
            </a:r>
            <a:r>
              <a:rPr lang="en-US" dirty="0"/>
              <a:t>triggering statement operation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 and OLD</a:t>
            </a:r>
          </a:p>
          <a:p>
            <a:pPr marL="457200" lvl="1" indent="0">
              <a:buNone/>
            </a:pPr>
            <a:r>
              <a:rPr lang="en-US" dirty="0"/>
              <a:t>States of values to change in trigger body</a:t>
            </a:r>
          </a:p>
          <a:p>
            <a:pPr marL="457200" lvl="1" indent="0">
              <a:buNone/>
            </a:pPr>
            <a:r>
              <a:rPr lang="en-US" dirty="0"/>
              <a:t>NEW values on INSERT and UPDATE</a:t>
            </a:r>
          </a:p>
          <a:p>
            <a:pPr marL="457200" lvl="1" indent="0">
              <a:buNone/>
            </a:pPr>
            <a:r>
              <a:rPr lang="en-US" dirty="0"/>
              <a:t>OLD values on UPDATE and DELETE</a:t>
            </a:r>
          </a:p>
          <a:p>
            <a:pPr marL="457200" lvl="1" indent="0">
              <a:buNone/>
            </a:pPr>
            <a:r>
              <a:rPr lang="en-US" dirty="0"/>
              <a:t>OLD is read-only (since it is being modified by the triggering statement)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93292-1AC8-A84B-ADAB-9FA9C1C0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3750BC-CCA0-1242-8061-5FFC017B1FC8}"/>
                  </a:ext>
                </a:extLst>
              </p14:cNvPr>
              <p14:cNvContentPartPr/>
              <p14:nvPr/>
            </p14:nvContentPartPr>
            <p14:xfrm>
              <a:off x="690480" y="749160"/>
              <a:ext cx="10011600" cy="5489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3750BC-CCA0-1242-8061-5FFC017B1F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280" y="732960"/>
                <a:ext cx="10044000" cy="55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346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C119C7-036C-9E4E-B6A6-91000CFD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59" y="1486138"/>
            <a:ext cx="6426963" cy="4998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Example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F7043-D4A2-A443-8FE8-6B43F68DFAD3}"/>
              </a:ext>
            </a:extLst>
          </p:cNvPr>
          <p:cNvSpPr txBox="1"/>
          <p:nvPr/>
        </p:nvSpPr>
        <p:spPr>
          <a:xfrm>
            <a:off x="8252121" y="2634734"/>
            <a:ext cx="16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Triggering 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EB40F-3FD9-DA47-B4C4-08C102F28759}"/>
              </a:ext>
            </a:extLst>
          </p:cNvPr>
          <p:cNvSpPr txBox="1"/>
          <p:nvPr/>
        </p:nvSpPr>
        <p:spPr>
          <a:xfrm>
            <a:off x="8252121" y="2253734"/>
            <a:ext cx="17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Triggering Timing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62B09-D6B8-7348-9D06-6BE273706DE0}"/>
              </a:ext>
            </a:extLst>
          </p:cNvPr>
          <p:cNvSpPr txBox="1"/>
          <p:nvPr/>
        </p:nvSpPr>
        <p:spPr>
          <a:xfrm>
            <a:off x="8252121" y="3050820"/>
            <a:ext cx="164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Triggering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D8A96-B4D0-824C-B648-78E133139C8E}"/>
              </a:ext>
            </a:extLst>
          </p:cNvPr>
          <p:cNvSpPr txBox="1"/>
          <p:nvPr/>
        </p:nvSpPr>
        <p:spPr>
          <a:xfrm>
            <a:off x="8214022" y="4539734"/>
            <a:ext cx="21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Triggering Statement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D4DD9-CCB7-C040-A440-8F8111708FF7}"/>
              </a:ext>
            </a:extLst>
          </p:cNvPr>
          <p:cNvCxnSpPr>
            <a:cxnSpLocks/>
          </p:cNvCxnSpPr>
          <p:nvPr/>
        </p:nvCxnSpPr>
        <p:spPr>
          <a:xfrm flipH="1">
            <a:off x="3429000" y="2438400"/>
            <a:ext cx="46482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846E7-6B5D-E249-8F23-6D22A21235ED}"/>
              </a:ext>
            </a:extLst>
          </p:cNvPr>
          <p:cNvCxnSpPr>
            <a:cxnSpLocks/>
          </p:cNvCxnSpPr>
          <p:nvPr/>
        </p:nvCxnSpPr>
        <p:spPr>
          <a:xfrm flipH="1">
            <a:off x="4953000" y="2819400"/>
            <a:ext cx="31242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6D39B8-7CF6-0246-BA81-4AA3E947A1FB}"/>
              </a:ext>
            </a:extLst>
          </p:cNvPr>
          <p:cNvCxnSpPr>
            <a:cxnSpLocks/>
          </p:cNvCxnSpPr>
          <p:nvPr/>
        </p:nvCxnSpPr>
        <p:spPr>
          <a:xfrm flipH="1">
            <a:off x="4267200" y="3235486"/>
            <a:ext cx="3810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20FD2E-6710-AE43-83CE-A8C57822CA3F}"/>
              </a:ext>
            </a:extLst>
          </p:cNvPr>
          <p:cNvCxnSpPr/>
          <p:nvPr/>
        </p:nvCxnSpPr>
        <p:spPr>
          <a:xfrm>
            <a:off x="5867400" y="3657600"/>
            <a:ext cx="152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07B17-7AC9-ED44-8D97-6C19491A0B55}"/>
              </a:ext>
            </a:extLst>
          </p:cNvPr>
          <p:cNvCxnSpPr/>
          <p:nvPr/>
        </p:nvCxnSpPr>
        <p:spPr>
          <a:xfrm>
            <a:off x="7391400" y="3657600"/>
            <a:ext cx="0" cy="228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2F9C63-4ADE-724B-806E-4BAB79226B44}"/>
              </a:ext>
            </a:extLst>
          </p:cNvPr>
          <p:cNvCxnSpPr/>
          <p:nvPr/>
        </p:nvCxnSpPr>
        <p:spPr>
          <a:xfrm>
            <a:off x="5867400" y="5947410"/>
            <a:ext cx="152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E0F353-80CE-FA46-8429-A352EADCE92F}"/>
              </a:ext>
            </a:extLst>
          </p:cNvPr>
          <p:cNvCxnSpPr>
            <a:cxnSpLocks/>
          </p:cNvCxnSpPr>
          <p:nvPr/>
        </p:nvCxnSpPr>
        <p:spPr>
          <a:xfrm>
            <a:off x="7391400" y="4724400"/>
            <a:ext cx="685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EBDFE6-7D7C-4448-AF4E-C2B82E6A3856}"/>
                  </a:ext>
                </a:extLst>
              </p14:cNvPr>
              <p14:cNvContentPartPr/>
              <p14:nvPr/>
            </p14:nvContentPartPr>
            <p14:xfrm>
              <a:off x="1361160" y="1552680"/>
              <a:ext cx="6264720" cy="497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EBDFE6-7D7C-4448-AF4E-C2B82E6A38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4960" y="1536480"/>
                <a:ext cx="6297120" cy="50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89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A7DE-9B72-2F4D-B3D3-BF058962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EC92-1836-0847-B98C-DC32BC93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Query top and / or bottom is cut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F782F-B482-0A47-8B64-CBA09D6C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63" y="2379663"/>
            <a:ext cx="9563100" cy="3797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7995FD-1182-6946-A932-D19474A12957}"/>
                  </a:ext>
                </a:extLst>
              </p14:cNvPr>
              <p14:cNvContentPartPr/>
              <p14:nvPr/>
            </p14:nvContentPartPr>
            <p14:xfrm>
              <a:off x="582120" y="2197440"/>
              <a:ext cx="7524720" cy="379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7995FD-1182-6946-A932-D19474A12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920" y="2181240"/>
                <a:ext cx="7557120" cy="38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166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Example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524000"/>
            <a:ext cx="64461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86201"/>
            <a:ext cx="6742113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057400" y="4191000"/>
            <a:ext cx="2667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7BF158-F630-B54D-8242-CF11B67EE01C}"/>
                  </a:ext>
                </a:extLst>
              </p14:cNvPr>
              <p14:cNvContentPartPr/>
              <p14:nvPr/>
            </p14:nvContentPartPr>
            <p14:xfrm>
              <a:off x="2888280" y="1891440"/>
              <a:ext cx="2512800" cy="438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7BF158-F630-B54D-8242-CF11B67EE0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2080" y="1875240"/>
                <a:ext cx="254520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40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CC9C-1101-4A41-811D-6642C9E8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BBEA4-0AB9-7E4D-891D-5D3EFA365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680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DELIMITER //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CREATE TRIGGER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ins_check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BEFORE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INSERT ON product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FOR EACH ROW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DECLARE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int;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SELECT max(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INTO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from product;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NEW.p_price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NEW.p_price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max_price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+ 10;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END //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923FA-B1AF-5341-9769-E56B1BC1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7250" y="1825625"/>
            <a:ext cx="4336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identify the triggering timing, and event.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triggering statement doing?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NOT identify the triggering timing.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72638C-4F3A-7543-8F0C-B5C67C030CA2}"/>
                  </a:ext>
                </a:extLst>
              </p14:cNvPr>
              <p14:cNvContentPartPr/>
              <p14:nvPr/>
            </p14:nvContentPartPr>
            <p14:xfrm>
              <a:off x="619560" y="1078560"/>
              <a:ext cx="9657360" cy="4927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72638C-4F3A-7543-8F0C-B5C67C030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1062360"/>
                <a:ext cx="9689760" cy="49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471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5547-3D4F-C944-8B1A-932BB3BE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Assignment Part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8026-092D-494F-BF80-8EC469A61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assignment is due </a:t>
            </a:r>
            <a:r>
              <a:rPr lang="en-US" b="1" i="1" dirty="0"/>
              <a:t>Tuesday, March 23</a:t>
            </a:r>
            <a:r>
              <a:rPr lang="en-US" b="1" i="1" baseline="30000" dirty="0"/>
              <a:t>rd</a:t>
            </a:r>
            <a:r>
              <a:rPr lang="en-US" b="1" i="1" dirty="0"/>
              <a:t> at 11:59pm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Database summary and initial design document of at least two pages.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Should outline your problem domain and solution thoroughly. </a:t>
            </a:r>
          </a:p>
        </p:txBody>
      </p:sp>
    </p:spTree>
    <p:extLst>
      <p:ext uri="{BB962C8B-B14F-4D97-AF65-F5344CB8AC3E}">
        <p14:creationId xmlns:p14="http://schemas.microsoft.com/office/powerpoint/2010/main" val="731370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594E-7F74-0D4D-B5AC-6061DBE5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Assignment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D0C0-8EDD-7343-9DA3-2D37C788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027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Database domain and business problem or need (at least 300 words)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least eight (8) primary entities named, with a description of how they relate to the proposed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sources that you plan on using to populate your database. If you are generating your own data, how do you plan on doing that?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least eight (8) business rules governing the relationships between your entities.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Sample queries, reports or views business users will run against your database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 sample queries you expect users to run on the database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Three reports you plan on generating for your users, including how those reports relate </a:t>
            </a:r>
            <a:br>
              <a:rPr lang="en-US" dirty="0"/>
            </a:br>
            <a:r>
              <a:rPr lang="en-US" dirty="0"/>
              <a:t>to your use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Three views you plan on constructing for your users, this must include at least one view </a:t>
            </a:r>
            <a:br>
              <a:rPr lang="en-US" dirty="0"/>
            </a:br>
            <a:r>
              <a:rPr lang="en-US" dirty="0"/>
              <a:t>for a specific user class for security purposes</a:t>
            </a:r>
          </a:p>
        </p:txBody>
      </p:sp>
    </p:spTree>
    <p:extLst>
      <p:ext uri="{BB962C8B-B14F-4D97-AF65-F5344CB8AC3E}">
        <p14:creationId xmlns:p14="http://schemas.microsoft.com/office/powerpoint/2010/main" val="2847943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CDA0-2DC1-4C4B-9F0A-3ACE77A1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Assignment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7F00C-225A-BF49-B4B2-7AD1D36E1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Milestone A: </a:t>
            </a:r>
            <a:r>
              <a:rPr lang="en-US" dirty="0"/>
              <a:t>(90 pts) Use </a:t>
            </a:r>
            <a:r>
              <a:rPr lang="en-US" dirty="0" err="1"/>
              <a:t>Draw.io</a:t>
            </a:r>
            <a:r>
              <a:rPr lang="en-US" dirty="0"/>
              <a:t> to construct the data model (in ERD Crow's Foot notation) for your planned database and submit it to Canvas. Your data model represents the blueprint for construction, so a well-designed design will get you moving in the right direction. Your data model will consist of:</a:t>
            </a:r>
          </a:p>
          <a:p>
            <a:r>
              <a:rPr lang="en-US" dirty="0"/>
              <a:t>Entities (75% of all entities to be included in your final DB) (20 pts)</a:t>
            </a:r>
          </a:p>
          <a:p>
            <a:r>
              <a:rPr lang="en-US" dirty="0"/>
              <a:t>Attributes (all primary attributes needed to showcase entity and relational integrity) (25pts)</a:t>
            </a:r>
          </a:p>
          <a:p>
            <a:r>
              <a:rPr lang="en-US" dirty="0"/>
              <a:t>Primary Keys (10pts)</a:t>
            </a:r>
          </a:p>
          <a:p>
            <a:r>
              <a:rPr lang="en-US" dirty="0"/>
              <a:t>Foreign Keys (15pts)</a:t>
            </a:r>
          </a:p>
          <a:p>
            <a:r>
              <a:rPr lang="en-US" dirty="0"/>
              <a:t>Connectivity (proper Crows Foot notation) (15pts)</a:t>
            </a:r>
          </a:p>
          <a:p>
            <a:r>
              <a:rPr lang="en-US" dirty="0"/>
              <a:t>Cardinality (5 pts)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6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2E1C-604F-DC42-9A48-53716C32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Assignment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64AA-E973-CB45-9901-B19BC217A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Milestone B:</a:t>
            </a:r>
            <a:r>
              <a:rPr lang="en-US" dirty="0"/>
              <a:t> (45 pts) Submit a one-page description of how your database will link to a functioning system and outline the technical implementation of said system. You will need to outline:</a:t>
            </a:r>
          </a:p>
          <a:p>
            <a:r>
              <a:rPr lang="en-US" dirty="0"/>
              <a:t>Chosen programming language and database connector (5pts)</a:t>
            </a:r>
          </a:p>
          <a:p>
            <a:r>
              <a:rPr lang="en-US" dirty="0"/>
              <a:t>Chosen GUI framework (5pts)</a:t>
            </a:r>
          </a:p>
          <a:p>
            <a:r>
              <a:rPr lang="en-US" dirty="0"/>
              <a:t>How are your system and database integrated? (10pts)</a:t>
            </a:r>
          </a:p>
          <a:p>
            <a:r>
              <a:rPr lang="en-US" dirty="0"/>
              <a:t>What features does your system provide that would not be possible with just a database? (10pts)</a:t>
            </a:r>
          </a:p>
          <a:p>
            <a:r>
              <a:rPr lang="en-US" dirty="0"/>
              <a:t>Sketch of a basic UI design (10 pts)</a:t>
            </a:r>
          </a:p>
          <a:p>
            <a:r>
              <a:rPr lang="en-US" dirty="0"/>
              <a:t>Sketch of an insertion, modification, and deletion operation (15pts)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00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887B-AC9A-7549-831B-22113CE7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95BC-B8F3-0D41-A2EA-2E6A3146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Using the bike sharing dataset, please work together to describe: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Two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Two views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trigger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more information on Canvas, please write up your own descriptions after working with your team. </a:t>
            </a:r>
          </a:p>
        </p:txBody>
      </p:sp>
    </p:spTree>
    <p:extLst>
      <p:ext uri="{BB962C8B-B14F-4D97-AF65-F5344CB8AC3E}">
        <p14:creationId xmlns:p14="http://schemas.microsoft.com/office/powerpoint/2010/main" val="3765471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CAE3-3067-144E-BDFE-CB40373C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0BE0-D1F0-B049-B466-3FAC4586E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Two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Two views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trigger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78536-9BF7-914E-B748-CB4F81121F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8522" y="893667"/>
            <a:ext cx="7527587" cy="50706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C9ED02-7286-114E-85DF-D0E236248EEE}"/>
                  </a:ext>
                </a:extLst>
              </p14:cNvPr>
              <p14:cNvContentPartPr/>
              <p14:nvPr/>
            </p14:nvContentPartPr>
            <p14:xfrm>
              <a:off x="2011680" y="53186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C9ED02-7286-114E-85DF-D0E236248E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2320" y="5309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47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9223-DEE7-0748-9F56-59940145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FFDE-6E34-C348-BBAD-89E25A70A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Query is cut off on the right 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7556-B184-8E48-8B5D-550DF471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60" y="2415069"/>
            <a:ext cx="9588500" cy="4000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93D0D1-0D12-8E41-B504-B82D0B2A9E21}"/>
                  </a:ext>
                </a:extLst>
              </p14:cNvPr>
              <p14:cNvContentPartPr/>
              <p14:nvPr/>
            </p14:nvContentPartPr>
            <p14:xfrm>
              <a:off x="10226160" y="1686960"/>
              <a:ext cx="924840" cy="65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93D0D1-0D12-8E41-B504-B82D0B2A9E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9960" y="1670760"/>
                <a:ext cx="95724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24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56DA-A0C7-E843-83C7-ACDAC77C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D4BAB-6C89-1B45-9305-750E0102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Query missing will give basically no credit.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48FA-7301-454C-8AC8-52F7FE9C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898757"/>
            <a:ext cx="9486900" cy="132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64B516-B7B8-4E4E-B2EF-EFBDE76F0B2B}"/>
                  </a:ext>
                </a:extLst>
              </p14:cNvPr>
              <p14:cNvContentPartPr/>
              <p14:nvPr/>
            </p14:nvContentPartPr>
            <p14:xfrm>
              <a:off x="968040" y="1384200"/>
              <a:ext cx="10251720" cy="239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64B516-B7B8-4E4E-B2EF-EFBDE76F0B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840" y="1368000"/>
                <a:ext cx="10284120" cy="24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70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C1B4-02E8-C84A-B893-D848026D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0E6B-1E7C-1640-98F0-3734B4E1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F5E9E-EE24-D34F-9E30-B0BDB424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1" y="0"/>
            <a:ext cx="1076199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B1F92A-B5F6-2D41-8750-EDB3CD0237D7}"/>
                  </a:ext>
                </a:extLst>
              </p14:cNvPr>
              <p14:cNvContentPartPr/>
              <p14:nvPr/>
            </p14:nvContentPartPr>
            <p14:xfrm>
              <a:off x="11047320" y="5780160"/>
              <a:ext cx="525240" cy="32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B1F92A-B5F6-2D41-8750-EDB3CD0237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1120" y="5763960"/>
                <a:ext cx="55764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62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C90D-C927-1549-B9DC-C4E7D346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and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06A3-1F9F-E34A-8E99-562484007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28A0F-43ED-6E4D-9C1E-F1487063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960"/>
            <a:ext cx="12192000" cy="41907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745D05-9962-5742-8071-98FCF7C0CB93}"/>
                  </a:ext>
                </a:extLst>
              </p14:cNvPr>
              <p14:cNvContentPartPr/>
              <p14:nvPr/>
            </p14:nvContentPartPr>
            <p14:xfrm>
              <a:off x="31320" y="1718640"/>
              <a:ext cx="8929440" cy="4254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745D05-9962-5742-8071-98FCF7C0C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20" y="1702440"/>
                <a:ext cx="8961840" cy="42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8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1916</Words>
  <Application>Microsoft Macintosh PowerPoint</Application>
  <PresentationFormat>Widescreen</PresentationFormat>
  <Paragraphs>350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Consolas</vt:lpstr>
      <vt:lpstr>Futura Medium</vt:lpstr>
      <vt:lpstr>Garamond</vt:lpstr>
      <vt:lpstr>Georgia</vt:lpstr>
      <vt:lpstr>inherit</vt:lpstr>
      <vt:lpstr>Office Theme</vt:lpstr>
      <vt:lpstr>PBrush</vt:lpstr>
      <vt:lpstr>Lecture 5: Advanced SQL Concepts</vt:lpstr>
      <vt:lpstr>Today’s SQL Menu</vt:lpstr>
      <vt:lpstr>Lab and Grading Notes</vt:lpstr>
      <vt:lpstr>Lab 3 Review</vt:lpstr>
      <vt:lpstr>PowerPoint Presentation</vt:lpstr>
      <vt:lpstr>PowerPoint Presentation</vt:lpstr>
      <vt:lpstr>PowerPoint Presentation</vt:lpstr>
      <vt:lpstr>PowerPoint Presentation</vt:lpstr>
      <vt:lpstr>Keys and Integrity</vt:lpstr>
      <vt:lpstr>PowerPoint Presentation</vt:lpstr>
      <vt:lpstr>PowerPoint Presentation</vt:lpstr>
      <vt:lpstr>PowerPoint Presentation</vt:lpstr>
      <vt:lpstr>PowerPoint Presentation</vt:lpstr>
      <vt:lpstr>On to today’s content</vt:lpstr>
      <vt:lpstr>Correlated Sub-Queries</vt:lpstr>
      <vt:lpstr>Line Table</vt:lpstr>
      <vt:lpstr>Units Sold Greater Than Average Per Unit</vt:lpstr>
      <vt:lpstr>PowerPoint Presentation</vt:lpstr>
      <vt:lpstr>Views (or Virtual Tables)</vt:lpstr>
      <vt:lpstr>PowerPoint Presentation</vt:lpstr>
      <vt:lpstr>Why use Views? </vt:lpstr>
      <vt:lpstr>Updatable View</vt:lpstr>
      <vt:lpstr>Quiz View</vt:lpstr>
      <vt:lpstr>Common Table Expressions (CTEs)</vt:lpstr>
      <vt:lpstr>CTE Syntax</vt:lpstr>
      <vt:lpstr>PowerPoint Presentation</vt:lpstr>
      <vt:lpstr>RECURSIVE CTE</vt:lpstr>
      <vt:lpstr>What does this do? </vt:lpstr>
      <vt:lpstr>Stored Procedures and Defined Functions</vt:lpstr>
      <vt:lpstr>Stored Procedure Syntax</vt:lpstr>
      <vt:lpstr>Stored Procedure Example</vt:lpstr>
      <vt:lpstr>Stored Procedure Example (2)</vt:lpstr>
      <vt:lpstr>Variable declaration in Procedures</vt:lpstr>
      <vt:lpstr>Variable assignment in procedures</vt:lpstr>
      <vt:lpstr>SET @variable_name</vt:lpstr>
      <vt:lpstr>Procedural SQL (PL/SQL and T-SQL)</vt:lpstr>
      <vt:lpstr>Procedural SQL</vt:lpstr>
      <vt:lpstr>MySQL 8.x Compound Statement</vt:lpstr>
      <vt:lpstr>MySQL 8.x Compound Statement</vt:lpstr>
      <vt:lpstr>Procedure Example (MySQL)</vt:lpstr>
      <vt:lpstr>User Defined (Stored) Function Syntax</vt:lpstr>
      <vt:lpstr>Function Example (MySQL)</vt:lpstr>
      <vt:lpstr>Functional Example (MySQL)</vt:lpstr>
      <vt:lpstr>Functional Example (MySQL)</vt:lpstr>
      <vt:lpstr>Quiz Function</vt:lpstr>
      <vt:lpstr>Triggers</vt:lpstr>
      <vt:lpstr>Triggers</vt:lpstr>
      <vt:lpstr>Triggers</vt:lpstr>
      <vt:lpstr>Trigger Example (1)</vt:lpstr>
      <vt:lpstr>Trigger Example (2)</vt:lpstr>
      <vt:lpstr>Quiz Trigger</vt:lpstr>
      <vt:lpstr>Database Assignment Part 2 </vt:lpstr>
      <vt:lpstr>Database Assignment Part 2</vt:lpstr>
      <vt:lpstr>Database Assignment Part 3</vt:lpstr>
      <vt:lpstr>Database Assignment Part 3</vt:lpstr>
      <vt:lpstr>In-Class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Today’s SQL Menu (9/23/2019)</dc:title>
  <dc:creator>Kaltman, Eric</dc:creator>
  <cp:lastModifiedBy>Kaltman, Eric</cp:lastModifiedBy>
  <cp:revision>76</cp:revision>
  <dcterms:created xsi:type="dcterms:W3CDTF">2020-02-20T20:51:12Z</dcterms:created>
  <dcterms:modified xsi:type="dcterms:W3CDTF">2021-02-22T20:06:03Z</dcterms:modified>
</cp:coreProperties>
</file>